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70" r:id="rId2"/>
    <p:sldId id="271" r:id="rId3"/>
    <p:sldId id="274" r:id="rId4"/>
    <p:sldId id="275" r:id="rId5"/>
    <p:sldId id="273" r:id="rId6"/>
    <p:sldId id="641" r:id="rId7"/>
    <p:sldId id="277" r:id="rId8"/>
    <p:sldId id="278" r:id="rId9"/>
    <p:sldId id="279" r:id="rId10"/>
    <p:sldId id="285" r:id="rId11"/>
    <p:sldId id="644" r:id="rId12"/>
    <p:sldId id="286" r:id="rId13"/>
    <p:sldId id="287" r:id="rId14"/>
    <p:sldId id="288" r:id="rId15"/>
    <p:sldId id="610" r:id="rId16"/>
    <p:sldId id="613" r:id="rId17"/>
    <p:sldId id="615" r:id="rId18"/>
    <p:sldId id="618" r:id="rId19"/>
    <p:sldId id="619" r:id="rId20"/>
    <p:sldId id="620" r:id="rId21"/>
    <p:sldId id="621" r:id="rId22"/>
    <p:sldId id="622" r:id="rId23"/>
    <p:sldId id="624" r:id="rId24"/>
    <p:sldId id="625" r:id="rId25"/>
    <p:sldId id="627" r:id="rId26"/>
    <p:sldId id="642" r:id="rId27"/>
    <p:sldId id="630" r:id="rId28"/>
    <p:sldId id="629" r:id="rId29"/>
    <p:sldId id="631" r:id="rId30"/>
    <p:sldId id="632" r:id="rId31"/>
    <p:sldId id="633" r:id="rId32"/>
    <p:sldId id="635" r:id="rId33"/>
    <p:sldId id="640" r:id="rId34"/>
    <p:sldId id="609" r:id="rId35"/>
    <p:sldId id="636" r:id="rId36"/>
    <p:sldId id="637" r:id="rId37"/>
    <p:sldId id="638" r:id="rId38"/>
    <p:sldId id="639" r:id="rId39"/>
    <p:sldId id="280" r:id="rId40"/>
    <p:sldId id="282" r:id="rId41"/>
    <p:sldId id="269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84078" autoAdjust="0"/>
  </p:normalViewPr>
  <p:slideViewPr>
    <p:cSldViewPr snapToGrid="0" showGuides="1">
      <p:cViewPr varScale="1">
        <p:scale>
          <a:sx n="69" d="100"/>
          <a:sy n="69" d="100"/>
        </p:scale>
        <p:origin x="965" y="72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Roth" userId="7a7936ad18b171e0" providerId="LiveId" clId="{D8AEE1FC-AABD-4E28-8A44-51F9B09A2927}"/>
    <pc:docChg chg="undo redo custSel addSld delSld modSld sldOrd addSection delSection modSection">
      <pc:chgData name="Tobias Roth" userId="7a7936ad18b171e0" providerId="LiveId" clId="{D8AEE1FC-AABD-4E28-8A44-51F9B09A2927}" dt="2024-01-30T12:09:28.947" v="24765" actId="1076"/>
      <pc:docMkLst>
        <pc:docMk/>
      </pc:docMkLst>
      <pc:sldChg chg="del">
        <pc:chgData name="Tobias Roth" userId="7a7936ad18b171e0" providerId="LiveId" clId="{D8AEE1FC-AABD-4E28-8A44-51F9B09A2927}" dt="2024-01-03T09:56:32.682" v="10" actId="47"/>
        <pc:sldMkLst>
          <pc:docMk/>
          <pc:sldMk cId="4216879577" sldId="257"/>
        </pc:sldMkLst>
      </pc:sldChg>
      <pc:sldChg chg="del">
        <pc:chgData name="Tobias Roth" userId="7a7936ad18b171e0" providerId="LiveId" clId="{D8AEE1FC-AABD-4E28-8A44-51F9B09A2927}" dt="2024-01-03T09:56:33.062" v="12" actId="47"/>
        <pc:sldMkLst>
          <pc:docMk/>
          <pc:sldMk cId="2034807293" sldId="259"/>
        </pc:sldMkLst>
      </pc:sldChg>
      <pc:sldChg chg="del">
        <pc:chgData name="Tobias Roth" userId="7a7936ad18b171e0" providerId="LiveId" clId="{D8AEE1FC-AABD-4E28-8A44-51F9B09A2927}" dt="2024-01-03T09:56:33.263" v="13" actId="47"/>
        <pc:sldMkLst>
          <pc:docMk/>
          <pc:sldMk cId="2838107332" sldId="260"/>
        </pc:sldMkLst>
      </pc:sldChg>
      <pc:sldChg chg="del">
        <pc:chgData name="Tobias Roth" userId="7a7936ad18b171e0" providerId="LiveId" clId="{D8AEE1FC-AABD-4E28-8A44-51F9B09A2927}" dt="2024-01-03T09:56:33.452" v="14" actId="47"/>
        <pc:sldMkLst>
          <pc:docMk/>
          <pc:sldMk cId="3351670857" sldId="262"/>
        </pc:sldMkLst>
      </pc:sldChg>
      <pc:sldChg chg="del">
        <pc:chgData name="Tobias Roth" userId="7a7936ad18b171e0" providerId="LiveId" clId="{D8AEE1FC-AABD-4E28-8A44-51F9B09A2927}" dt="2024-01-03T09:56:33.641" v="15" actId="47"/>
        <pc:sldMkLst>
          <pc:docMk/>
          <pc:sldMk cId="357099750" sldId="263"/>
        </pc:sldMkLst>
      </pc:sldChg>
      <pc:sldChg chg="del">
        <pc:chgData name="Tobias Roth" userId="7a7936ad18b171e0" providerId="LiveId" clId="{D8AEE1FC-AABD-4E28-8A44-51F9B09A2927}" dt="2024-01-03T09:56:33.831" v="16" actId="47"/>
        <pc:sldMkLst>
          <pc:docMk/>
          <pc:sldMk cId="2755172842" sldId="264"/>
        </pc:sldMkLst>
      </pc:sldChg>
      <pc:sldChg chg="del">
        <pc:chgData name="Tobias Roth" userId="7a7936ad18b171e0" providerId="LiveId" clId="{D8AEE1FC-AABD-4E28-8A44-51F9B09A2927}" dt="2024-01-03T09:56:34.017" v="17" actId="47"/>
        <pc:sldMkLst>
          <pc:docMk/>
          <pc:sldMk cId="1631175374" sldId="265"/>
        </pc:sldMkLst>
      </pc:sldChg>
      <pc:sldChg chg="del">
        <pc:chgData name="Tobias Roth" userId="7a7936ad18b171e0" providerId="LiveId" clId="{D8AEE1FC-AABD-4E28-8A44-51F9B09A2927}" dt="2024-01-03T09:56:34.214" v="18" actId="47"/>
        <pc:sldMkLst>
          <pc:docMk/>
          <pc:sldMk cId="163036797" sldId="266"/>
        </pc:sldMkLst>
      </pc:sldChg>
      <pc:sldChg chg="del">
        <pc:chgData name="Tobias Roth" userId="7a7936ad18b171e0" providerId="LiveId" clId="{D8AEE1FC-AABD-4E28-8A44-51F9B09A2927}" dt="2024-01-03T09:56:34.736" v="19" actId="47"/>
        <pc:sldMkLst>
          <pc:docMk/>
          <pc:sldMk cId="1691048948" sldId="267"/>
        </pc:sldMkLst>
      </pc:sldChg>
      <pc:sldChg chg="del">
        <pc:chgData name="Tobias Roth" userId="7a7936ad18b171e0" providerId="LiveId" clId="{D8AEE1FC-AABD-4E28-8A44-51F9B09A2927}" dt="2024-01-03T09:56:35.103" v="20" actId="47"/>
        <pc:sldMkLst>
          <pc:docMk/>
          <pc:sldMk cId="1732106794" sldId="268"/>
        </pc:sldMkLst>
      </pc:sldChg>
      <pc:sldChg chg="addSp delSp modSp mod">
        <pc:chgData name="Tobias Roth" userId="7a7936ad18b171e0" providerId="LiveId" clId="{D8AEE1FC-AABD-4E28-8A44-51F9B09A2927}" dt="2024-01-08T08:48:03.256" v="361"/>
        <pc:sldMkLst>
          <pc:docMk/>
          <pc:sldMk cId="3615564677" sldId="269"/>
        </pc:sldMkLst>
        <pc:spChg chg="add del mod">
          <ac:chgData name="Tobias Roth" userId="7a7936ad18b171e0" providerId="LiveId" clId="{D8AEE1FC-AABD-4E28-8A44-51F9B09A2927}" dt="2024-01-03T10:03:55.379" v="228" actId="478"/>
          <ac:spMkLst>
            <pc:docMk/>
            <pc:sldMk cId="3615564677" sldId="269"/>
            <ac:spMk id="19" creationId="{EE6D2A48-ADB0-9911-5811-482961765177}"/>
          </ac:spMkLst>
        </pc:spChg>
        <pc:spChg chg="mod">
          <ac:chgData name="Tobias Roth" userId="7a7936ad18b171e0" providerId="LiveId" clId="{D8AEE1FC-AABD-4E28-8A44-51F9B09A2927}" dt="2024-01-03T10:11:33.537" v="240"/>
          <ac:spMkLst>
            <pc:docMk/>
            <pc:sldMk cId="3615564677" sldId="269"/>
            <ac:spMk id="30" creationId="{00000000-0000-0000-0000-000000000000}"/>
          </ac:spMkLst>
        </pc:spChg>
        <pc:picChg chg="add mod">
          <ac:chgData name="Tobias Roth" userId="7a7936ad18b171e0" providerId="LiveId" clId="{D8AEE1FC-AABD-4E28-8A44-51F9B09A2927}" dt="2024-01-08T08:48:03.256" v="361"/>
          <ac:picMkLst>
            <pc:docMk/>
            <pc:sldMk cId="3615564677" sldId="269"/>
            <ac:picMk id="2" creationId="{45E1BBAE-0222-0946-4F44-6F74D641E87E}"/>
          </ac:picMkLst>
        </pc:picChg>
        <pc:picChg chg="add del mod">
          <ac:chgData name="Tobias Roth" userId="7a7936ad18b171e0" providerId="LiveId" clId="{D8AEE1FC-AABD-4E28-8A44-51F9B09A2927}" dt="2024-01-03T10:00:44.819" v="184" actId="478"/>
          <ac:picMkLst>
            <pc:docMk/>
            <pc:sldMk cId="3615564677" sldId="269"/>
            <ac:picMk id="3" creationId="{D20F843C-152F-6C7E-A079-E7D6B083DCED}"/>
          </ac:picMkLst>
        </pc:picChg>
        <pc:picChg chg="add del mod">
          <ac:chgData name="Tobias Roth" userId="7a7936ad18b171e0" providerId="LiveId" clId="{D8AEE1FC-AABD-4E28-8A44-51F9B09A2927}" dt="2024-01-03T10:00:30.956" v="179" actId="478"/>
          <ac:picMkLst>
            <pc:docMk/>
            <pc:sldMk cId="3615564677" sldId="269"/>
            <ac:picMk id="4" creationId="{305B4EC2-952A-2C92-BFDD-3DCCC6A5848A}"/>
          </ac:picMkLst>
        </pc:picChg>
        <pc:picChg chg="add del mod">
          <ac:chgData name="Tobias Roth" userId="7a7936ad18b171e0" providerId="LiveId" clId="{D8AEE1FC-AABD-4E28-8A44-51F9B09A2927}" dt="2024-01-03T10:00:44.358" v="183" actId="478"/>
          <ac:picMkLst>
            <pc:docMk/>
            <pc:sldMk cId="3615564677" sldId="269"/>
            <ac:picMk id="5" creationId="{9079A0E4-ADBD-4931-4A9F-FF6AF0A6DEDB}"/>
          </ac:picMkLst>
        </pc:picChg>
        <pc:picChg chg="add del mod">
          <ac:chgData name="Tobias Roth" userId="7a7936ad18b171e0" providerId="LiveId" clId="{D8AEE1FC-AABD-4E28-8A44-51F9B09A2927}" dt="2024-01-03T10:11:08.114" v="237" actId="14826"/>
          <ac:picMkLst>
            <pc:docMk/>
            <pc:sldMk cId="3615564677" sldId="269"/>
            <ac:picMk id="6" creationId="{00000000-0000-0000-0000-000000000000}"/>
          </ac:picMkLst>
        </pc:picChg>
        <pc:picChg chg="add del mod">
          <ac:chgData name="Tobias Roth" userId="7a7936ad18b171e0" providerId="LiveId" clId="{D8AEE1FC-AABD-4E28-8A44-51F9B09A2927}" dt="2024-01-03T10:00:43.986" v="182" actId="478"/>
          <ac:picMkLst>
            <pc:docMk/>
            <pc:sldMk cId="3615564677" sldId="269"/>
            <ac:picMk id="7" creationId="{35EA8EEA-B1B7-1459-563E-391F0C7752F6}"/>
          </ac:picMkLst>
        </pc:picChg>
        <pc:picChg chg="add del">
          <ac:chgData name="Tobias Roth" userId="7a7936ad18b171e0" providerId="LiveId" clId="{D8AEE1FC-AABD-4E28-8A44-51F9B09A2927}" dt="2024-01-03T10:00:52.152" v="186" actId="478"/>
          <ac:picMkLst>
            <pc:docMk/>
            <pc:sldMk cId="3615564677" sldId="269"/>
            <ac:picMk id="8" creationId="{B2E3B65A-1EEA-3899-1F82-11FA8EE2B7AA}"/>
          </ac:picMkLst>
        </pc:picChg>
        <pc:picChg chg="add del mod">
          <ac:chgData name="Tobias Roth" userId="7a7936ad18b171e0" providerId="LiveId" clId="{D8AEE1FC-AABD-4E28-8A44-51F9B09A2927}" dt="2024-01-03T10:10:56.698" v="233" actId="478"/>
          <ac:picMkLst>
            <pc:docMk/>
            <pc:sldMk cId="3615564677" sldId="269"/>
            <ac:picMk id="9" creationId="{DEE59E22-6E84-3349-50B9-06E887902F17}"/>
          </ac:picMkLst>
        </pc:picChg>
        <pc:picChg chg="add del mod">
          <ac:chgData name="Tobias Roth" userId="7a7936ad18b171e0" providerId="LiveId" clId="{D8AEE1FC-AABD-4E28-8A44-51F9B09A2927}" dt="2024-01-03T10:10:57.599" v="234" actId="478"/>
          <ac:picMkLst>
            <pc:docMk/>
            <pc:sldMk cId="3615564677" sldId="269"/>
            <ac:picMk id="11" creationId="{0E9467A9-9756-2367-99C9-9ED1BB91570E}"/>
          </ac:picMkLst>
        </pc:picChg>
        <pc:picChg chg="add del mod">
          <ac:chgData name="Tobias Roth" userId="7a7936ad18b171e0" providerId="LiveId" clId="{D8AEE1FC-AABD-4E28-8A44-51F9B09A2927}" dt="2024-01-03T10:01:45.830" v="203"/>
          <ac:picMkLst>
            <pc:docMk/>
            <pc:sldMk cId="3615564677" sldId="269"/>
            <ac:picMk id="15" creationId="{521C2EAF-9894-37BB-C295-D9A1CE146867}"/>
          </ac:picMkLst>
        </pc:picChg>
        <pc:picChg chg="add del">
          <ac:chgData name="Tobias Roth" userId="7a7936ad18b171e0" providerId="LiveId" clId="{D8AEE1FC-AABD-4E28-8A44-51F9B09A2927}" dt="2024-01-03T10:02:16.367" v="210" actId="22"/>
          <ac:picMkLst>
            <pc:docMk/>
            <pc:sldMk cId="3615564677" sldId="269"/>
            <ac:picMk id="17" creationId="{0F3BD41F-C03B-DE7D-2367-32187A1E5D47}"/>
          </ac:picMkLst>
        </pc:picChg>
        <pc:picChg chg="add del mod">
          <ac:chgData name="Tobias Roth" userId="7a7936ad18b171e0" providerId="LiveId" clId="{D8AEE1FC-AABD-4E28-8A44-51F9B09A2927}" dt="2024-01-03T10:03:55.165" v="227"/>
          <ac:picMkLst>
            <pc:docMk/>
            <pc:sldMk cId="3615564677" sldId="269"/>
            <ac:picMk id="20" creationId="{2C7800B5-BBB5-47F1-6646-B0A10F17C1A7}"/>
          </ac:picMkLst>
        </pc:picChg>
        <pc:picChg chg="add del mod">
          <ac:chgData name="Tobias Roth" userId="7a7936ad18b171e0" providerId="LiveId" clId="{D8AEE1FC-AABD-4E28-8A44-51F9B09A2927}" dt="2024-01-03T10:11:03.414" v="236"/>
          <ac:picMkLst>
            <pc:docMk/>
            <pc:sldMk cId="3615564677" sldId="269"/>
            <ac:picMk id="21" creationId="{BEE79D93-7008-4ED2-5E57-8CD249A1E1A8}"/>
          </ac:picMkLst>
        </pc:picChg>
        <pc:picChg chg="add del">
          <ac:chgData name="Tobias Roth" userId="7a7936ad18b171e0" providerId="LiveId" clId="{D8AEE1FC-AABD-4E28-8A44-51F9B09A2927}" dt="2024-01-08T08:48:00.185" v="360" actId="478"/>
          <ac:picMkLst>
            <pc:docMk/>
            <pc:sldMk cId="3615564677" sldId="269"/>
            <ac:picMk id="3074" creationId="{6D10C91B-7FD5-89A0-62D4-869A3A657553}"/>
          </ac:picMkLst>
        </pc:picChg>
        <pc:picChg chg="add del mod">
          <ac:chgData name="Tobias Roth" userId="7a7936ad18b171e0" providerId="LiveId" clId="{D8AEE1FC-AABD-4E28-8A44-51F9B09A2927}" dt="2024-01-08T08:48:00.185" v="360" actId="478"/>
          <ac:picMkLst>
            <pc:docMk/>
            <pc:sldMk cId="3615564677" sldId="269"/>
            <ac:picMk id="3076" creationId="{4AACF92E-E543-4064-68AA-DF69A3D53EB7}"/>
          </ac:picMkLst>
        </pc:picChg>
      </pc:sldChg>
      <pc:sldChg chg="addSp modSp add mod ord">
        <pc:chgData name="Tobias Roth" userId="7a7936ad18b171e0" providerId="LiveId" clId="{D8AEE1FC-AABD-4E28-8A44-51F9B09A2927}" dt="2024-01-08T08:47:31.427" v="346" actId="1076"/>
        <pc:sldMkLst>
          <pc:docMk/>
          <pc:sldMk cId="147594786" sldId="270"/>
        </pc:sldMkLst>
        <pc:spChg chg="mod">
          <ac:chgData name="Tobias Roth" userId="7a7936ad18b171e0" providerId="LiveId" clId="{D8AEE1FC-AABD-4E28-8A44-51F9B09A2927}" dt="2024-01-03T10:11:56.538" v="261" actId="20577"/>
          <ac:spMkLst>
            <pc:docMk/>
            <pc:sldMk cId="147594786" sldId="270"/>
            <ac:spMk id="8" creationId="{F7C50969-52DE-3435-9276-6FC7AB543223}"/>
          </ac:spMkLst>
        </pc:spChg>
        <pc:spChg chg="mod">
          <ac:chgData name="Tobias Roth" userId="7a7936ad18b171e0" providerId="LiveId" clId="{D8AEE1FC-AABD-4E28-8A44-51F9B09A2927}" dt="2024-01-03T10:12:13.321" v="342" actId="20577"/>
          <ac:spMkLst>
            <pc:docMk/>
            <pc:sldMk cId="147594786" sldId="270"/>
            <ac:spMk id="10" creationId="{978F168A-A661-63D1-FA8C-0C47ACEE4B6A}"/>
          </ac:spMkLst>
        </pc:spChg>
        <pc:spChg chg="mod">
          <ac:chgData name="Tobias Roth" userId="7a7936ad18b171e0" providerId="LiveId" clId="{D8AEE1FC-AABD-4E28-8A44-51F9B09A2927}" dt="2024-01-03T09:57:19.886" v="165" actId="20577"/>
          <ac:spMkLst>
            <pc:docMk/>
            <pc:sldMk cId="147594786" sldId="270"/>
            <ac:spMk id="11" creationId="{53A59563-73BA-CD14-E5FC-260AC082276C}"/>
          </ac:spMkLst>
        </pc:spChg>
        <pc:picChg chg="add mod">
          <ac:chgData name="Tobias Roth" userId="7a7936ad18b171e0" providerId="LiveId" clId="{D8AEE1FC-AABD-4E28-8A44-51F9B09A2927}" dt="2024-01-08T08:47:31.427" v="346" actId="1076"/>
          <ac:picMkLst>
            <pc:docMk/>
            <pc:sldMk cId="147594786" sldId="270"/>
            <ac:picMk id="1026" creationId="{0F58E12E-0DF1-2B92-4053-9E225FD951AA}"/>
          </ac:picMkLst>
        </pc:picChg>
      </pc:sldChg>
      <pc:sldChg chg="del">
        <pc:chgData name="Tobias Roth" userId="7a7936ad18b171e0" providerId="LiveId" clId="{D8AEE1FC-AABD-4E28-8A44-51F9B09A2927}" dt="2024-01-03T09:56:31.775" v="5" actId="47"/>
        <pc:sldMkLst>
          <pc:docMk/>
          <pc:sldMk cId="3110427800" sldId="270"/>
        </pc:sldMkLst>
      </pc:sldChg>
      <pc:sldChg chg="del">
        <pc:chgData name="Tobias Roth" userId="7a7936ad18b171e0" providerId="LiveId" clId="{D8AEE1FC-AABD-4E28-8A44-51F9B09A2927}" dt="2024-01-03T09:56:31.242" v="2" actId="47"/>
        <pc:sldMkLst>
          <pc:docMk/>
          <pc:sldMk cId="666196139" sldId="271"/>
        </pc:sldMkLst>
      </pc:sldChg>
      <pc:sldChg chg="addSp delSp modSp new mod modClrScheme chgLayout">
        <pc:chgData name="Tobias Roth" userId="7a7936ad18b171e0" providerId="LiveId" clId="{D8AEE1FC-AABD-4E28-8A44-51F9B09A2927}" dt="2024-01-30T09:53:10.455" v="24596" actId="20577"/>
        <pc:sldMkLst>
          <pc:docMk/>
          <pc:sldMk cId="1717528318" sldId="271"/>
        </pc:sldMkLst>
        <pc:spChg chg="del">
          <ac:chgData name="Tobias Roth" userId="7a7936ad18b171e0" providerId="LiveId" clId="{D8AEE1FC-AABD-4E28-8A44-51F9B09A2927}" dt="2024-01-03T09:59:14.645" v="173" actId="700"/>
          <ac:spMkLst>
            <pc:docMk/>
            <pc:sldMk cId="1717528318" sldId="271"/>
            <ac:spMk id="2" creationId="{F162300F-6128-7C51-CADC-42B8F3BB99E6}"/>
          </ac:spMkLst>
        </pc:spChg>
        <pc:spChg chg="del mod ord">
          <ac:chgData name="Tobias Roth" userId="7a7936ad18b171e0" providerId="LiveId" clId="{D8AEE1FC-AABD-4E28-8A44-51F9B09A2927}" dt="2024-01-03T09:59:14.645" v="173" actId="700"/>
          <ac:spMkLst>
            <pc:docMk/>
            <pc:sldMk cId="1717528318" sldId="271"/>
            <ac:spMk id="3" creationId="{90FB4DC8-0436-F4E3-84AA-C49848E0B700}"/>
          </ac:spMkLst>
        </pc:spChg>
        <pc:spChg chg="mod ord">
          <ac:chgData name="Tobias Roth" userId="7a7936ad18b171e0" providerId="LiveId" clId="{D8AEE1FC-AABD-4E28-8A44-51F9B09A2927}" dt="2024-01-03T09:59:14.645" v="173" actId="700"/>
          <ac:spMkLst>
            <pc:docMk/>
            <pc:sldMk cId="1717528318" sldId="271"/>
            <ac:spMk id="4" creationId="{53F99A08-2415-4F05-0413-3F0646006892}"/>
          </ac:spMkLst>
        </pc:spChg>
        <pc:spChg chg="mod ord">
          <ac:chgData name="Tobias Roth" userId="7a7936ad18b171e0" providerId="LiveId" clId="{D8AEE1FC-AABD-4E28-8A44-51F9B09A2927}" dt="2024-01-03T09:59:14.645" v="173" actId="700"/>
          <ac:spMkLst>
            <pc:docMk/>
            <pc:sldMk cId="1717528318" sldId="271"/>
            <ac:spMk id="5" creationId="{1D040AB8-6C8E-0EBA-0FD4-5B0B9BD1C9C1}"/>
          </ac:spMkLst>
        </pc:spChg>
        <pc:spChg chg="del mod ord">
          <ac:chgData name="Tobias Roth" userId="7a7936ad18b171e0" providerId="LiveId" clId="{D8AEE1FC-AABD-4E28-8A44-51F9B09A2927}" dt="2024-01-03T09:59:14.645" v="173" actId="700"/>
          <ac:spMkLst>
            <pc:docMk/>
            <pc:sldMk cId="1717528318" sldId="271"/>
            <ac:spMk id="6" creationId="{B51BCA5F-3E5B-AFF7-B466-D0CBCCBC08A1}"/>
          </ac:spMkLst>
        </pc:spChg>
        <pc:spChg chg="mod ord">
          <ac:chgData name="Tobias Roth" userId="7a7936ad18b171e0" providerId="LiveId" clId="{D8AEE1FC-AABD-4E28-8A44-51F9B09A2927}" dt="2024-01-03T09:59:14.645" v="173" actId="700"/>
          <ac:spMkLst>
            <pc:docMk/>
            <pc:sldMk cId="1717528318" sldId="271"/>
            <ac:spMk id="7" creationId="{6262AEE3-6122-1CDA-7CE0-8DB913262FB9}"/>
          </ac:spMkLst>
        </pc:spChg>
        <pc:spChg chg="add mod ord">
          <ac:chgData name="Tobias Roth" userId="7a7936ad18b171e0" providerId="LiveId" clId="{D8AEE1FC-AABD-4E28-8A44-51F9B09A2927}" dt="2024-01-25T15:31:15.459" v="374" actId="20577"/>
          <ac:spMkLst>
            <pc:docMk/>
            <pc:sldMk cId="1717528318" sldId="271"/>
            <ac:spMk id="8" creationId="{8BA86282-3CCD-349C-12F1-DFF5D66493C1}"/>
          </ac:spMkLst>
        </pc:spChg>
        <pc:spChg chg="add del mod ord">
          <ac:chgData name="Tobias Roth" userId="7a7936ad18b171e0" providerId="LiveId" clId="{D8AEE1FC-AABD-4E28-8A44-51F9B09A2927}" dt="2024-01-25T15:31:30.579" v="375" actId="1032"/>
          <ac:spMkLst>
            <pc:docMk/>
            <pc:sldMk cId="1717528318" sldId="271"/>
            <ac:spMk id="9" creationId="{16CC7CE0-2405-BDC2-0169-C41AFF3D4662}"/>
          </ac:spMkLst>
        </pc:spChg>
        <pc:graphicFrameChg chg="add mod modGraphic">
          <ac:chgData name="Tobias Roth" userId="7a7936ad18b171e0" providerId="LiveId" clId="{D8AEE1FC-AABD-4E28-8A44-51F9B09A2927}" dt="2024-01-30T09:53:10.455" v="24596" actId="20577"/>
          <ac:graphicFrameMkLst>
            <pc:docMk/>
            <pc:sldMk cId="1717528318" sldId="271"/>
            <ac:graphicFrameMk id="2" creationId="{BEB25173-C51E-1B3B-4493-3808C5EACF42}"/>
          </ac:graphicFrameMkLst>
        </pc:graphicFrameChg>
        <pc:picChg chg="add mod">
          <ac:chgData name="Tobias Roth" userId="7a7936ad18b171e0" providerId="LiveId" clId="{D8AEE1FC-AABD-4E28-8A44-51F9B09A2927}" dt="2024-01-08T08:47:54.621" v="357" actId="1076"/>
          <ac:picMkLst>
            <pc:docMk/>
            <pc:sldMk cId="1717528318" sldId="271"/>
            <ac:picMk id="2050" creationId="{87D3EBBE-4AD3-5DD8-BFA9-72BE26626242}"/>
          </ac:picMkLst>
        </pc:picChg>
      </pc:sldChg>
      <pc:sldChg chg="new del">
        <pc:chgData name="Tobias Roth" userId="7a7936ad18b171e0" providerId="LiveId" clId="{D8AEE1FC-AABD-4E28-8A44-51F9B09A2927}" dt="2024-01-24T12:21:44.022" v="364" actId="47"/>
        <pc:sldMkLst>
          <pc:docMk/>
          <pc:sldMk cId="1034700124" sldId="272"/>
        </pc:sldMkLst>
      </pc:sldChg>
      <pc:sldChg chg="del">
        <pc:chgData name="Tobias Roth" userId="7a7936ad18b171e0" providerId="LiveId" clId="{D8AEE1FC-AABD-4E28-8A44-51F9B09A2927}" dt="2024-01-03T09:56:31.945" v="6" actId="47"/>
        <pc:sldMkLst>
          <pc:docMk/>
          <pc:sldMk cId="1503323803" sldId="272"/>
        </pc:sldMkLst>
      </pc:sldChg>
      <pc:sldChg chg="addSp delSp modSp add mod ord modClrScheme chgLayout">
        <pc:chgData name="Tobias Roth" userId="7a7936ad18b171e0" providerId="LiveId" clId="{D8AEE1FC-AABD-4E28-8A44-51F9B09A2927}" dt="2024-01-30T11:29:34.199" v="24679" actId="20577"/>
        <pc:sldMkLst>
          <pc:docMk/>
          <pc:sldMk cId="548839434" sldId="273"/>
        </pc:sldMkLst>
        <pc:spChg chg="add mod ord">
          <ac:chgData name="Tobias Roth" userId="7a7936ad18b171e0" providerId="LiveId" clId="{D8AEE1FC-AABD-4E28-8A44-51F9B09A2927}" dt="2024-01-24T12:21:47.513" v="365" actId="700"/>
          <ac:spMkLst>
            <pc:docMk/>
            <pc:sldMk cId="548839434" sldId="273"/>
            <ac:spMk id="2" creationId="{D8AA478C-7C35-C730-C63A-8774C80FA990}"/>
          </ac:spMkLst>
        </pc:spChg>
        <pc:spChg chg="add mod ord">
          <ac:chgData name="Tobias Roth" userId="7a7936ad18b171e0" providerId="LiveId" clId="{D8AEE1FC-AABD-4E28-8A44-51F9B09A2927}" dt="2024-01-30T11:29:34.199" v="24679" actId="20577"/>
          <ac:spMkLst>
            <pc:docMk/>
            <pc:sldMk cId="548839434" sldId="273"/>
            <ac:spMk id="3" creationId="{C3283DC6-D70C-3E6F-63D0-3378D83AFE14}"/>
          </ac:spMkLst>
        </pc:spChg>
        <pc:spChg chg="mod ord">
          <ac:chgData name="Tobias Roth" userId="7a7936ad18b171e0" providerId="LiveId" clId="{D8AEE1FC-AABD-4E28-8A44-51F9B09A2927}" dt="2024-01-24T12:21:47.513" v="365" actId="700"/>
          <ac:spMkLst>
            <pc:docMk/>
            <pc:sldMk cId="548839434" sldId="273"/>
            <ac:spMk id="4" creationId="{53F99A08-2415-4F05-0413-3F0646006892}"/>
          </ac:spMkLst>
        </pc:spChg>
        <pc:spChg chg="mod ord">
          <ac:chgData name="Tobias Roth" userId="7a7936ad18b171e0" providerId="LiveId" clId="{D8AEE1FC-AABD-4E28-8A44-51F9B09A2927}" dt="2024-01-24T12:21:47.513" v="365" actId="700"/>
          <ac:spMkLst>
            <pc:docMk/>
            <pc:sldMk cId="548839434" sldId="273"/>
            <ac:spMk id="5" creationId="{1D040AB8-6C8E-0EBA-0FD4-5B0B9BD1C9C1}"/>
          </ac:spMkLst>
        </pc:spChg>
        <pc:spChg chg="add mod ord">
          <ac:chgData name="Tobias Roth" userId="7a7936ad18b171e0" providerId="LiveId" clId="{D8AEE1FC-AABD-4E28-8A44-51F9B09A2927}" dt="2024-01-24T12:21:47.513" v="365" actId="700"/>
          <ac:spMkLst>
            <pc:docMk/>
            <pc:sldMk cId="548839434" sldId="273"/>
            <ac:spMk id="6" creationId="{5A57FD68-74A8-B3F9-F170-BD489C98EDC1}"/>
          </ac:spMkLst>
        </pc:spChg>
        <pc:spChg chg="mod ord">
          <ac:chgData name="Tobias Roth" userId="7a7936ad18b171e0" providerId="LiveId" clId="{D8AEE1FC-AABD-4E28-8A44-51F9B09A2927}" dt="2024-01-24T12:21:47.513" v="365" actId="700"/>
          <ac:spMkLst>
            <pc:docMk/>
            <pc:sldMk cId="548839434" sldId="273"/>
            <ac:spMk id="7" creationId="{6262AEE3-6122-1CDA-7CE0-8DB913262FB9}"/>
          </ac:spMkLst>
        </pc:spChg>
        <pc:spChg chg="del mod ord">
          <ac:chgData name="Tobias Roth" userId="7a7936ad18b171e0" providerId="LiveId" clId="{D8AEE1FC-AABD-4E28-8A44-51F9B09A2927}" dt="2024-01-24T12:21:47.513" v="365" actId="700"/>
          <ac:spMkLst>
            <pc:docMk/>
            <pc:sldMk cId="548839434" sldId="273"/>
            <ac:spMk id="8" creationId="{8BA86282-3CCD-349C-12F1-DFF5D66493C1}"/>
          </ac:spMkLst>
        </pc:spChg>
        <pc:spChg chg="del mod ord">
          <ac:chgData name="Tobias Roth" userId="7a7936ad18b171e0" providerId="LiveId" clId="{D8AEE1FC-AABD-4E28-8A44-51F9B09A2927}" dt="2024-01-24T12:21:47.513" v="365" actId="700"/>
          <ac:spMkLst>
            <pc:docMk/>
            <pc:sldMk cId="548839434" sldId="273"/>
            <ac:spMk id="9" creationId="{16CC7CE0-2405-BDC2-0169-C41AFF3D4662}"/>
          </ac:spMkLst>
        </pc:spChg>
      </pc:sldChg>
      <pc:sldChg chg="del">
        <pc:chgData name="Tobias Roth" userId="7a7936ad18b171e0" providerId="LiveId" clId="{D8AEE1FC-AABD-4E28-8A44-51F9B09A2927}" dt="2024-01-03T09:56:32.308" v="8" actId="47"/>
        <pc:sldMkLst>
          <pc:docMk/>
          <pc:sldMk cId="3224412199" sldId="273"/>
        </pc:sldMkLst>
      </pc:sldChg>
      <pc:sldChg chg="addSp delSp modSp new mod">
        <pc:chgData name="Tobias Roth" userId="7a7936ad18b171e0" providerId="LiveId" clId="{D8AEE1FC-AABD-4E28-8A44-51F9B09A2927}" dt="2024-01-30T11:32:25.271" v="24695" actId="1076"/>
        <pc:sldMkLst>
          <pc:docMk/>
          <pc:sldMk cId="303191653" sldId="274"/>
        </pc:sldMkLst>
        <pc:spChg chg="mod">
          <ac:chgData name="Tobias Roth" userId="7a7936ad18b171e0" providerId="LiveId" clId="{D8AEE1FC-AABD-4E28-8A44-51F9B09A2927}" dt="2024-01-25T15:32:09.821" v="490" actId="20577"/>
          <ac:spMkLst>
            <pc:docMk/>
            <pc:sldMk cId="303191653" sldId="274"/>
            <ac:spMk id="5" creationId="{712D216E-4EAE-E603-FFC5-5598C4CA8494}"/>
          </ac:spMkLst>
        </pc:spChg>
        <pc:spChg chg="del">
          <ac:chgData name="Tobias Roth" userId="7a7936ad18b171e0" providerId="LiveId" clId="{D8AEE1FC-AABD-4E28-8A44-51F9B09A2927}" dt="2024-01-25T15:32:58.755" v="492" actId="478"/>
          <ac:spMkLst>
            <pc:docMk/>
            <pc:sldMk cId="303191653" sldId="274"/>
            <ac:spMk id="6" creationId="{1C05F8D9-E57F-8810-B3FB-EBD17537A609}"/>
          </ac:spMkLst>
        </pc:spChg>
        <pc:spChg chg="add mod">
          <ac:chgData name="Tobias Roth" userId="7a7936ad18b171e0" providerId="LiveId" clId="{D8AEE1FC-AABD-4E28-8A44-51F9B09A2927}" dt="2024-01-25T15:47:32.778" v="1090" actId="1076"/>
          <ac:spMkLst>
            <pc:docMk/>
            <pc:sldMk cId="303191653" sldId="274"/>
            <ac:spMk id="9" creationId="{16CDDF2C-4308-B622-9DEF-4C7BA878C662}"/>
          </ac:spMkLst>
        </pc:spChg>
        <pc:spChg chg="add del mod">
          <ac:chgData name="Tobias Roth" userId="7a7936ad18b171e0" providerId="LiveId" clId="{D8AEE1FC-AABD-4E28-8A44-51F9B09A2927}" dt="2024-01-25T15:38:15.834" v="558" actId="478"/>
          <ac:spMkLst>
            <pc:docMk/>
            <pc:sldMk cId="303191653" sldId="274"/>
            <ac:spMk id="12" creationId="{46554440-6A40-2561-6EDE-7C0072C940F9}"/>
          </ac:spMkLst>
        </pc:spChg>
        <pc:spChg chg="add mod">
          <ac:chgData name="Tobias Roth" userId="7a7936ad18b171e0" providerId="LiveId" clId="{D8AEE1FC-AABD-4E28-8A44-51F9B09A2927}" dt="2024-01-26T20:26:41.342" v="15844" actId="1076"/>
          <ac:spMkLst>
            <pc:docMk/>
            <pc:sldMk cId="303191653" sldId="274"/>
            <ac:spMk id="13" creationId="{88F766DD-BA04-373F-2120-8FC3248BBE2C}"/>
          </ac:spMkLst>
        </pc:spChg>
        <pc:spChg chg="add mod">
          <ac:chgData name="Tobias Roth" userId="7a7936ad18b171e0" providerId="LiveId" clId="{D8AEE1FC-AABD-4E28-8A44-51F9B09A2927}" dt="2024-01-26T20:26:39.616" v="15843" actId="1076"/>
          <ac:spMkLst>
            <pc:docMk/>
            <pc:sldMk cId="303191653" sldId="274"/>
            <ac:spMk id="14" creationId="{3D46228A-4104-6AEA-223B-EFA29D1155A0}"/>
          </ac:spMkLst>
        </pc:spChg>
        <pc:spChg chg="add mod">
          <ac:chgData name="Tobias Roth" userId="7a7936ad18b171e0" providerId="LiveId" clId="{D8AEE1FC-AABD-4E28-8A44-51F9B09A2927}" dt="2024-01-26T20:26:28.049" v="15837" actId="1076"/>
          <ac:spMkLst>
            <pc:docMk/>
            <pc:sldMk cId="303191653" sldId="274"/>
            <ac:spMk id="19" creationId="{94669537-B27B-18E6-A14B-1D9D8FBCBD73}"/>
          </ac:spMkLst>
        </pc:spChg>
        <pc:spChg chg="add del mod">
          <ac:chgData name="Tobias Roth" userId="7a7936ad18b171e0" providerId="LiveId" clId="{D8AEE1FC-AABD-4E28-8A44-51F9B09A2927}" dt="2024-01-30T11:32:02.268" v="24680" actId="478"/>
          <ac:spMkLst>
            <pc:docMk/>
            <pc:sldMk cId="303191653" sldId="274"/>
            <ac:spMk id="22" creationId="{E86DDC19-7414-383E-E039-D14F04AF3B86}"/>
          </ac:spMkLst>
        </pc:spChg>
        <pc:picChg chg="add mod">
          <ac:chgData name="Tobias Roth" userId="7a7936ad18b171e0" providerId="LiveId" clId="{D8AEE1FC-AABD-4E28-8A44-51F9B09A2927}" dt="2024-01-25T15:32:17.044" v="491"/>
          <ac:picMkLst>
            <pc:docMk/>
            <pc:sldMk cId="303191653" sldId="274"/>
            <ac:picMk id="7" creationId="{9ECCEC08-ECCF-54CF-333B-56B83FDE15D1}"/>
          </ac:picMkLst>
        </pc:picChg>
        <pc:picChg chg="add mod">
          <ac:chgData name="Tobias Roth" userId="7a7936ad18b171e0" providerId="LiveId" clId="{D8AEE1FC-AABD-4E28-8A44-51F9B09A2927}" dt="2024-01-30T11:32:19.087" v="24691" actId="1076"/>
          <ac:picMkLst>
            <pc:docMk/>
            <pc:sldMk cId="303191653" sldId="274"/>
            <ac:picMk id="8" creationId="{68B5BB49-92E4-A067-7E14-38D0B3A904C5}"/>
          </ac:picMkLst>
        </pc:picChg>
        <pc:picChg chg="add del mod">
          <ac:chgData name="Tobias Roth" userId="7a7936ad18b171e0" providerId="LiveId" clId="{D8AEE1FC-AABD-4E28-8A44-51F9B09A2927}" dt="2024-01-25T15:36:33.423" v="542" actId="478"/>
          <ac:picMkLst>
            <pc:docMk/>
            <pc:sldMk cId="303191653" sldId="274"/>
            <ac:picMk id="11" creationId="{28442B76-766C-1135-FC7E-107728A210CA}"/>
          </ac:picMkLst>
        </pc:picChg>
        <pc:picChg chg="add mod">
          <ac:chgData name="Tobias Roth" userId="7a7936ad18b171e0" providerId="LiveId" clId="{D8AEE1FC-AABD-4E28-8A44-51F9B09A2927}" dt="2024-01-30T11:32:12.090" v="24687" actId="1076"/>
          <ac:picMkLst>
            <pc:docMk/>
            <pc:sldMk cId="303191653" sldId="274"/>
            <ac:picMk id="11" creationId="{AC202CB0-25C6-49B3-A20C-59746377D070}"/>
          </ac:picMkLst>
        </pc:picChg>
        <pc:picChg chg="add mod">
          <ac:chgData name="Tobias Roth" userId="7a7936ad18b171e0" providerId="LiveId" clId="{D8AEE1FC-AABD-4E28-8A44-51F9B09A2927}" dt="2024-01-30T11:32:13.831" v="24688" actId="1076"/>
          <ac:picMkLst>
            <pc:docMk/>
            <pc:sldMk cId="303191653" sldId="274"/>
            <ac:picMk id="15" creationId="{712126DF-3805-1025-C51A-BE1C61439085}"/>
          </ac:picMkLst>
        </pc:picChg>
        <pc:picChg chg="add mod">
          <ac:chgData name="Tobias Roth" userId="7a7936ad18b171e0" providerId="LiveId" clId="{D8AEE1FC-AABD-4E28-8A44-51F9B09A2927}" dt="2024-01-26T20:26:43.173" v="15845" actId="1076"/>
          <ac:picMkLst>
            <pc:docMk/>
            <pc:sldMk cId="303191653" sldId="274"/>
            <ac:picMk id="16" creationId="{E75E1437-3782-20FB-01C6-B915EF363033}"/>
          </ac:picMkLst>
        </pc:picChg>
        <pc:picChg chg="add mod">
          <ac:chgData name="Tobias Roth" userId="7a7936ad18b171e0" providerId="LiveId" clId="{D8AEE1FC-AABD-4E28-8A44-51F9B09A2927}" dt="2024-01-28T13:38:04.060" v="20270" actId="1076"/>
          <ac:picMkLst>
            <pc:docMk/>
            <pc:sldMk cId="303191653" sldId="274"/>
            <ac:picMk id="18" creationId="{BBF1BBC2-732F-0AE6-E5CC-55ADC46A8231}"/>
          </ac:picMkLst>
        </pc:picChg>
        <pc:picChg chg="add mod">
          <ac:chgData name="Tobias Roth" userId="7a7936ad18b171e0" providerId="LiveId" clId="{D8AEE1FC-AABD-4E28-8A44-51F9B09A2927}" dt="2024-01-30T11:32:20.847" v="24692" actId="1076"/>
          <ac:picMkLst>
            <pc:docMk/>
            <pc:sldMk cId="303191653" sldId="274"/>
            <ac:picMk id="20" creationId="{512A74B3-EA37-24A9-F8F8-6D2747CD601D}"/>
          </ac:picMkLst>
        </pc:picChg>
        <pc:picChg chg="add mod">
          <ac:chgData name="Tobias Roth" userId="7a7936ad18b171e0" providerId="LiveId" clId="{D8AEE1FC-AABD-4E28-8A44-51F9B09A2927}" dt="2024-01-26T20:26:28.935" v="15838" actId="1076"/>
          <ac:picMkLst>
            <pc:docMk/>
            <pc:sldMk cId="303191653" sldId="274"/>
            <ac:picMk id="21" creationId="{B68AC3D1-C04D-155C-78F9-8886A301415F}"/>
          </ac:picMkLst>
        </pc:picChg>
        <pc:picChg chg="add del mod">
          <ac:chgData name="Tobias Roth" userId="7a7936ad18b171e0" providerId="LiveId" clId="{D8AEE1FC-AABD-4E28-8A44-51F9B09A2927}" dt="2024-01-30T11:32:03.035" v="24681" actId="478"/>
          <ac:picMkLst>
            <pc:docMk/>
            <pc:sldMk cId="303191653" sldId="274"/>
            <ac:picMk id="24" creationId="{65CE4D13-ED41-E887-271E-50EBD5C3D6C4}"/>
          </ac:picMkLst>
        </pc:picChg>
        <pc:picChg chg="add mod">
          <ac:chgData name="Tobias Roth" userId="7a7936ad18b171e0" providerId="LiveId" clId="{D8AEE1FC-AABD-4E28-8A44-51F9B09A2927}" dt="2024-01-30T11:32:25.271" v="24695" actId="1076"/>
          <ac:picMkLst>
            <pc:docMk/>
            <pc:sldMk cId="303191653" sldId="274"/>
            <ac:picMk id="1026" creationId="{E8230FA4-55AF-D957-B5CB-DB6C29D7AE93}"/>
          </ac:picMkLst>
        </pc:picChg>
      </pc:sldChg>
      <pc:sldChg chg="del">
        <pc:chgData name="Tobias Roth" userId="7a7936ad18b171e0" providerId="LiveId" clId="{D8AEE1FC-AABD-4E28-8A44-51F9B09A2927}" dt="2024-01-03T09:56:32.511" v="9" actId="47"/>
        <pc:sldMkLst>
          <pc:docMk/>
          <pc:sldMk cId="1633295673" sldId="274"/>
        </pc:sldMkLst>
      </pc:sldChg>
      <pc:sldChg chg="addSp modSp new mod">
        <pc:chgData name="Tobias Roth" userId="7a7936ad18b171e0" providerId="LiveId" clId="{D8AEE1FC-AABD-4E28-8A44-51F9B09A2927}" dt="2024-01-30T12:09:28.947" v="24765" actId="1076"/>
        <pc:sldMkLst>
          <pc:docMk/>
          <pc:sldMk cId="852373504" sldId="275"/>
        </pc:sldMkLst>
        <pc:spChg chg="mod">
          <ac:chgData name="Tobias Roth" userId="7a7936ad18b171e0" providerId="LiveId" clId="{D8AEE1FC-AABD-4E28-8A44-51F9B09A2927}" dt="2024-01-25T16:15:25.406" v="3254" actId="404"/>
          <ac:spMkLst>
            <pc:docMk/>
            <pc:sldMk cId="852373504" sldId="275"/>
            <ac:spMk id="5" creationId="{E14D2B68-CE46-3625-2DB3-2A145B015C11}"/>
          </ac:spMkLst>
        </pc:spChg>
        <pc:spChg chg="mod">
          <ac:chgData name="Tobias Roth" userId="7a7936ad18b171e0" providerId="LiveId" clId="{D8AEE1FC-AABD-4E28-8A44-51F9B09A2927}" dt="2024-01-30T12:09:18.003" v="24763" actId="403"/>
          <ac:spMkLst>
            <pc:docMk/>
            <pc:sldMk cId="852373504" sldId="275"/>
            <ac:spMk id="6" creationId="{135FE36F-5797-0290-1211-187D5E65E179}"/>
          </ac:spMkLst>
        </pc:spChg>
        <pc:spChg chg="add mod">
          <ac:chgData name="Tobias Roth" userId="7a7936ad18b171e0" providerId="LiveId" clId="{D8AEE1FC-AABD-4E28-8A44-51F9B09A2927}" dt="2024-01-30T12:09:24.773" v="24764" actId="1076"/>
          <ac:spMkLst>
            <pc:docMk/>
            <pc:sldMk cId="852373504" sldId="275"/>
            <ac:spMk id="7" creationId="{314CE233-148B-25CF-094F-73900CD4C171}"/>
          </ac:spMkLst>
        </pc:spChg>
        <pc:spChg chg="add mod">
          <ac:chgData name="Tobias Roth" userId="7a7936ad18b171e0" providerId="LiveId" clId="{D8AEE1FC-AABD-4E28-8A44-51F9B09A2927}" dt="2024-01-30T12:09:28.947" v="24765" actId="1076"/>
          <ac:spMkLst>
            <pc:docMk/>
            <pc:sldMk cId="852373504" sldId="275"/>
            <ac:spMk id="8" creationId="{70CB8E7E-13EC-4EEB-AA19-832BE700F4B2}"/>
          </ac:spMkLst>
        </pc:spChg>
        <pc:spChg chg="add mod">
          <ac:chgData name="Tobias Roth" userId="7a7936ad18b171e0" providerId="LiveId" clId="{D8AEE1FC-AABD-4E28-8A44-51F9B09A2927}" dt="2024-01-30T12:09:24.773" v="24764" actId="1076"/>
          <ac:spMkLst>
            <pc:docMk/>
            <pc:sldMk cId="852373504" sldId="275"/>
            <ac:spMk id="9" creationId="{A4AEF287-D34A-A9C5-D3A9-6F52E7DD9AA9}"/>
          </ac:spMkLst>
        </pc:spChg>
        <pc:spChg chg="add mod">
          <ac:chgData name="Tobias Roth" userId="7a7936ad18b171e0" providerId="LiveId" clId="{D8AEE1FC-AABD-4E28-8A44-51F9B09A2927}" dt="2024-01-30T12:09:24.773" v="24764" actId="1076"/>
          <ac:spMkLst>
            <pc:docMk/>
            <pc:sldMk cId="852373504" sldId="275"/>
            <ac:spMk id="10" creationId="{269661E3-B29B-6B94-B245-59C7F811A556}"/>
          </ac:spMkLst>
        </pc:spChg>
        <pc:picChg chg="add mod">
          <ac:chgData name="Tobias Roth" userId="7a7936ad18b171e0" providerId="LiveId" clId="{D8AEE1FC-AABD-4E28-8A44-51F9B09A2927}" dt="2024-01-25T16:14:25.236" v="3233"/>
          <ac:picMkLst>
            <pc:docMk/>
            <pc:sldMk cId="852373504" sldId="275"/>
            <ac:picMk id="11" creationId="{E97A3745-96F4-AA1D-1447-F1FECCBC1368}"/>
          </ac:picMkLst>
        </pc:picChg>
      </pc:sldChg>
      <pc:sldChg chg="del">
        <pc:chgData name="Tobias Roth" userId="7a7936ad18b171e0" providerId="LiveId" clId="{D8AEE1FC-AABD-4E28-8A44-51F9B09A2927}" dt="2024-01-03T09:56:32.871" v="11" actId="47"/>
        <pc:sldMkLst>
          <pc:docMk/>
          <pc:sldMk cId="863380200" sldId="275"/>
        </pc:sldMkLst>
      </pc:sldChg>
      <pc:sldChg chg="addSp delSp modSp new del mod modClrScheme modShow chgLayout">
        <pc:chgData name="Tobias Roth" userId="7a7936ad18b171e0" providerId="LiveId" clId="{D8AEE1FC-AABD-4E28-8A44-51F9B09A2927}" dt="2024-01-30T10:39:30.945" v="24611" actId="2696"/>
        <pc:sldMkLst>
          <pc:docMk/>
          <pc:sldMk cId="452610903" sldId="276"/>
        </pc:sldMkLst>
        <pc:spChg chg="del">
          <ac:chgData name="Tobias Roth" userId="7a7936ad18b171e0" providerId="LiveId" clId="{D8AEE1FC-AABD-4E28-8A44-51F9B09A2927}" dt="2024-01-25T16:14:28.444" v="3234" actId="700"/>
          <ac:spMkLst>
            <pc:docMk/>
            <pc:sldMk cId="452610903" sldId="276"/>
            <ac:spMk id="2" creationId="{DA382AFF-44F6-9741-88EE-AE6CD560ABA5}"/>
          </ac:spMkLst>
        </pc:spChg>
        <pc:spChg chg="mod ord">
          <ac:chgData name="Tobias Roth" userId="7a7936ad18b171e0" providerId="LiveId" clId="{D8AEE1FC-AABD-4E28-8A44-51F9B09A2927}" dt="2024-01-25T16:14:28.444" v="3234" actId="700"/>
          <ac:spMkLst>
            <pc:docMk/>
            <pc:sldMk cId="452610903" sldId="276"/>
            <ac:spMk id="3" creationId="{4461478A-BF62-6960-92B5-7707CC92FD4C}"/>
          </ac:spMkLst>
        </pc:spChg>
        <pc:spChg chg="del mod ord">
          <ac:chgData name="Tobias Roth" userId="7a7936ad18b171e0" providerId="LiveId" clId="{D8AEE1FC-AABD-4E28-8A44-51F9B09A2927}" dt="2024-01-25T16:14:28.444" v="3234" actId="700"/>
          <ac:spMkLst>
            <pc:docMk/>
            <pc:sldMk cId="452610903" sldId="276"/>
            <ac:spMk id="4" creationId="{D3FF9721-08E6-11E0-2926-1839442C84C5}"/>
          </ac:spMkLst>
        </pc:spChg>
        <pc:spChg chg="mod ord">
          <ac:chgData name="Tobias Roth" userId="7a7936ad18b171e0" providerId="LiveId" clId="{D8AEE1FC-AABD-4E28-8A44-51F9B09A2927}" dt="2024-01-25T16:14:28.444" v="3234" actId="700"/>
          <ac:spMkLst>
            <pc:docMk/>
            <pc:sldMk cId="452610903" sldId="276"/>
            <ac:spMk id="5" creationId="{7EB52EBD-EEFB-33F2-6B13-2A7EBB6A1DBA}"/>
          </ac:spMkLst>
        </pc:spChg>
        <pc:spChg chg="mod ord">
          <ac:chgData name="Tobias Roth" userId="7a7936ad18b171e0" providerId="LiveId" clId="{D8AEE1FC-AABD-4E28-8A44-51F9B09A2927}" dt="2024-01-25T16:14:28.444" v="3234" actId="700"/>
          <ac:spMkLst>
            <pc:docMk/>
            <pc:sldMk cId="452610903" sldId="276"/>
            <ac:spMk id="6" creationId="{53D3AD67-ECFC-21C0-D93D-A224444DC765}"/>
          </ac:spMkLst>
        </pc:spChg>
        <pc:spChg chg="del mod ord">
          <ac:chgData name="Tobias Roth" userId="7a7936ad18b171e0" providerId="LiveId" clId="{D8AEE1FC-AABD-4E28-8A44-51F9B09A2927}" dt="2024-01-25T16:14:28.444" v="3234" actId="700"/>
          <ac:spMkLst>
            <pc:docMk/>
            <pc:sldMk cId="452610903" sldId="276"/>
            <ac:spMk id="7" creationId="{F8C38CC9-B75D-6EB7-07C3-969F976EE4F9}"/>
          </ac:spMkLst>
        </pc:spChg>
        <pc:spChg chg="add mod ord">
          <ac:chgData name="Tobias Roth" userId="7a7936ad18b171e0" providerId="LiveId" clId="{D8AEE1FC-AABD-4E28-8A44-51F9B09A2927}" dt="2024-01-25T16:15:21.845" v="3252" actId="404"/>
          <ac:spMkLst>
            <pc:docMk/>
            <pc:sldMk cId="452610903" sldId="276"/>
            <ac:spMk id="8" creationId="{AF9666ED-7DF0-B92E-0EA2-4B82E871D27B}"/>
          </ac:spMkLst>
        </pc:spChg>
        <pc:spChg chg="add del mod ord">
          <ac:chgData name="Tobias Roth" userId="7a7936ad18b171e0" providerId="LiveId" clId="{D8AEE1FC-AABD-4E28-8A44-51F9B09A2927}" dt="2024-01-29T11:21:38.565" v="24492" actId="478"/>
          <ac:spMkLst>
            <pc:docMk/>
            <pc:sldMk cId="452610903" sldId="276"/>
            <ac:spMk id="9" creationId="{EFCFE63B-562C-4A94-94DD-4DE572EE9339}"/>
          </ac:spMkLst>
        </pc:spChg>
        <pc:spChg chg="add mod">
          <ac:chgData name="Tobias Roth" userId="7a7936ad18b171e0" providerId="LiveId" clId="{D8AEE1FC-AABD-4E28-8A44-51F9B09A2927}" dt="2024-01-25T16:16:35.894" v="3256" actId="1076"/>
          <ac:spMkLst>
            <pc:docMk/>
            <pc:sldMk cId="452610903" sldId="276"/>
            <ac:spMk id="11" creationId="{FA29F24A-3A28-D4FF-F234-C0E5E2A9D9A6}"/>
          </ac:spMkLst>
        </pc:spChg>
        <pc:spChg chg="add mod">
          <ac:chgData name="Tobias Roth" userId="7a7936ad18b171e0" providerId="LiveId" clId="{D8AEE1FC-AABD-4E28-8A44-51F9B09A2927}" dt="2024-01-25T16:16:35.894" v="3256" actId="1076"/>
          <ac:spMkLst>
            <pc:docMk/>
            <pc:sldMk cId="452610903" sldId="276"/>
            <ac:spMk id="12" creationId="{058C95EB-EC7D-0691-92AD-2E672DC8680D}"/>
          </ac:spMkLst>
        </pc:spChg>
        <pc:spChg chg="add mod">
          <ac:chgData name="Tobias Roth" userId="7a7936ad18b171e0" providerId="LiveId" clId="{D8AEE1FC-AABD-4E28-8A44-51F9B09A2927}" dt="2024-01-25T16:17:10.998" v="3334" actId="20577"/>
          <ac:spMkLst>
            <pc:docMk/>
            <pc:sldMk cId="452610903" sldId="276"/>
            <ac:spMk id="13" creationId="{3F6CA883-8015-6F76-5628-CE0B73C26EDC}"/>
          </ac:spMkLst>
        </pc:spChg>
        <pc:spChg chg="add mod">
          <ac:chgData name="Tobias Roth" userId="7a7936ad18b171e0" providerId="LiveId" clId="{D8AEE1FC-AABD-4E28-8A44-51F9B09A2927}" dt="2024-01-25T17:03:25.089" v="4941" actId="14100"/>
          <ac:spMkLst>
            <pc:docMk/>
            <pc:sldMk cId="452610903" sldId="276"/>
            <ac:spMk id="15" creationId="{6D2F4158-7FF4-3E5F-36E6-D26E97DAE806}"/>
          </ac:spMkLst>
        </pc:spChg>
        <pc:spChg chg="add mod">
          <ac:chgData name="Tobias Roth" userId="7a7936ad18b171e0" providerId="LiveId" clId="{D8AEE1FC-AABD-4E28-8A44-51F9B09A2927}" dt="2024-01-25T17:04:47.470" v="4951" actId="948"/>
          <ac:spMkLst>
            <pc:docMk/>
            <pc:sldMk cId="452610903" sldId="276"/>
            <ac:spMk id="16" creationId="{0074F867-8F72-B266-471A-DB198BEB99A9}"/>
          </ac:spMkLst>
        </pc:spChg>
        <pc:spChg chg="add mod">
          <ac:chgData name="Tobias Roth" userId="7a7936ad18b171e0" providerId="LiveId" clId="{D8AEE1FC-AABD-4E28-8A44-51F9B09A2927}" dt="2024-01-25T17:03:30.235" v="4945" actId="1076"/>
          <ac:spMkLst>
            <pc:docMk/>
            <pc:sldMk cId="452610903" sldId="276"/>
            <ac:spMk id="17" creationId="{EF030111-34B7-804F-0C6C-580E2D615BE3}"/>
          </ac:spMkLst>
        </pc:spChg>
        <pc:picChg chg="add mod">
          <ac:chgData name="Tobias Roth" userId="7a7936ad18b171e0" providerId="LiveId" clId="{D8AEE1FC-AABD-4E28-8A44-51F9B09A2927}" dt="2024-01-25T16:14:29.227" v="3235"/>
          <ac:picMkLst>
            <pc:docMk/>
            <pc:sldMk cId="452610903" sldId="276"/>
            <ac:picMk id="10" creationId="{E1AD64D0-2F61-5EFC-A493-B88D451A159E}"/>
          </ac:picMkLst>
        </pc:picChg>
        <pc:picChg chg="add mod">
          <ac:chgData name="Tobias Roth" userId="7a7936ad18b171e0" providerId="LiveId" clId="{D8AEE1FC-AABD-4E28-8A44-51F9B09A2927}" dt="2024-01-25T16:16:35.894" v="3256" actId="1076"/>
          <ac:picMkLst>
            <pc:docMk/>
            <pc:sldMk cId="452610903" sldId="276"/>
            <ac:picMk id="14" creationId="{36F7386E-11BE-14D4-56C4-36B29FECE369}"/>
          </ac:picMkLst>
        </pc:picChg>
        <pc:picChg chg="add mod">
          <ac:chgData name="Tobias Roth" userId="7a7936ad18b171e0" providerId="LiveId" clId="{D8AEE1FC-AABD-4E28-8A44-51F9B09A2927}" dt="2024-01-25T17:03:33.630" v="4946" actId="1076"/>
          <ac:picMkLst>
            <pc:docMk/>
            <pc:sldMk cId="452610903" sldId="276"/>
            <ac:picMk id="18" creationId="{FC4F9EAC-1EB0-0E51-2DA0-DEB130771C05}"/>
          </ac:picMkLst>
        </pc:picChg>
      </pc:sldChg>
      <pc:sldChg chg="add del">
        <pc:chgData name="Tobias Roth" userId="7a7936ad18b171e0" providerId="LiveId" clId="{D8AEE1FC-AABD-4E28-8A44-51F9B09A2927}" dt="2024-01-25T16:09:36.755" v="2631" actId="2696"/>
        <pc:sldMkLst>
          <pc:docMk/>
          <pc:sldMk cId="2442212117" sldId="276"/>
        </pc:sldMkLst>
      </pc:sldChg>
      <pc:sldChg chg="del">
        <pc:chgData name="Tobias Roth" userId="7a7936ad18b171e0" providerId="LiveId" clId="{D8AEE1FC-AABD-4E28-8A44-51F9B09A2927}" dt="2024-01-03T09:56:30.335" v="0" actId="47"/>
        <pc:sldMkLst>
          <pc:docMk/>
          <pc:sldMk cId="3501132307" sldId="276"/>
        </pc:sldMkLst>
      </pc:sldChg>
      <pc:sldChg chg="del">
        <pc:chgData name="Tobias Roth" userId="7a7936ad18b171e0" providerId="LiveId" clId="{D8AEE1FC-AABD-4E28-8A44-51F9B09A2927}" dt="2024-01-03T09:56:31.595" v="4" actId="47"/>
        <pc:sldMkLst>
          <pc:docMk/>
          <pc:sldMk cId="2323525687" sldId="277"/>
        </pc:sldMkLst>
      </pc:sldChg>
      <pc:sldChg chg="addSp delSp modSp new mod modShow">
        <pc:chgData name="Tobias Roth" userId="7a7936ad18b171e0" providerId="LiveId" clId="{D8AEE1FC-AABD-4E28-8A44-51F9B09A2927}" dt="2024-01-30T09:26:21.277" v="24583" actId="729"/>
        <pc:sldMkLst>
          <pc:docMk/>
          <pc:sldMk cId="2909189352" sldId="277"/>
        </pc:sldMkLst>
        <pc:spChg chg="mod">
          <ac:chgData name="Tobias Roth" userId="7a7936ad18b171e0" providerId="LiveId" clId="{D8AEE1FC-AABD-4E28-8A44-51F9B09A2927}" dt="2024-01-25T16:23:53.195" v="3905" actId="20577"/>
          <ac:spMkLst>
            <pc:docMk/>
            <pc:sldMk cId="2909189352" sldId="277"/>
            <ac:spMk id="5" creationId="{7ED38638-41B4-EC59-258A-2BFF188F473A}"/>
          </ac:spMkLst>
        </pc:spChg>
        <pc:spChg chg="del">
          <ac:chgData name="Tobias Roth" userId="7a7936ad18b171e0" providerId="LiveId" clId="{D8AEE1FC-AABD-4E28-8A44-51F9B09A2927}" dt="2024-01-25T16:24:10.852" v="3906" actId="478"/>
          <ac:spMkLst>
            <pc:docMk/>
            <pc:sldMk cId="2909189352" sldId="277"/>
            <ac:spMk id="6" creationId="{0BB2C5B4-6822-D925-B423-1C08318D55F5}"/>
          </ac:spMkLst>
        </pc:spChg>
        <pc:spChg chg="add mod">
          <ac:chgData name="Tobias Roth" userId="7a7936ad18b171e0" providerId="LiveId" clId="{D8AEE1FC-AABD-4E28-8A44-51F9B09A2927}" dt="2024-01-25T16:28:33.861" v="4452" actId="20578"/>
          <ac:spMkLst>
            <pc:docMk/>
            <pc:sldMk cId="2909189352" sldId="277"/>
            <ac:spMk id="7" creationId="{BE309B04-D443-B1C4-A713-B8AA96EBD7C3}"/>
          </ac:spMkLst>
        </pc:spChg>
        <pc:spChg chg="add mod">
          <ac:chgData name="Tobias Roth" userId="7a7936ad18b171e0" providerId="LiveId" clId="{D8AEE1FC-AABD-4E28-8A44-51F9B09A2927}" dt="2024-01-25T16:24:11.752" v="3907"/>
          <ac:spMkLst>
            <pc:docMk/>
            <pc:sldMk cId="2909189352" sldId="277"/>
            <ac:spMk id="8" creationId="{27558DF3-C208-D756-5C98-DAE6E677D1D4}"/>
          </ac:spMkLst>
        </pc:spChg>
        <pc:spChg chg="add mod">
          <ac:chgData name="Tobias Roth" userId="7a7936ad18b171e0" providerId="LiveId" clId="{D8AEE1FC-AABD-4E28-8A44-51F9B09A2927}" dt="2024-01-25T16:24:11.752" v="3907"/>
          <ac:spMkLst>
            <pc:docMk/>
            <pc:sldMk cId="2909189352" sldId="277"/>
            <ac:spMk id="9" creationId="{56F09EAC-F4BB-78AF-8E69-96D7AB77A748}"/>
          </ac:spMkLst>
        </pc:spChg>
        <pc:spChg chg="add mod">
          <ac:chgData name="Tobias Roth" userId="7a7936ad18b171e0" providerId="LiveId" clId="{D8AEE1FC-AABD-4E28-8A44-51F9B09A2927}" dt="2024-01-25T16:24:11.752" v="3907"/>
          <ac:spMkLst>
            <pc:docMk/>
            <pc:sldMk cId="2909189352" sldId="277"/>
            <ac:spMk id="10" creationId="{BDD02D4C-5FAC-58BC-042B-4A411D12CF0D}"/>
          </ac:spMkLst>
        </pc:spChg>
        <pc:spChg chg="add mod">
          <ac:chgData name="Tobias Roth" userId="7a7936ad18b171e0" providerId="LiveId" clId="{D8AEE1FC-AABD-4E28-8A44-51F9B09A2927}" dt="2024-01-25T16:27:58.223" v="4426" actId="20577"/>
          <ac:spMkLst>
            <pc:docMk/>
            <pc:sldMk cId="2909189352" sldId="277"/>
            <ac:spMk id="11" creationId="{F566131C-E0AE-0995-EB73-E662CB8657F2}"/>
          </ac:spMkLst>
        </pc:spChg>
        <pc:spChg chg="add mod">
          <ac:chgData name="Tobias Roth" userId="7a7936ad18b171e0" providerId="LiveId" clId="{D8AEE1FC-AABD-4E28-8A44-51F9B09A2927}" dt="2024-01-25T16:28:38.956" v="4474" actId="20577"/>
          <ac:spMkLst>
            <pc:docMk/>
            <pc:sldMk cId="2909189352" sldId="277"/>
            <ac:spMk id="12" creationId="{68833968-154A-1604-A2BF-ED7D84A2E409}"/>
          </ac:spMkLst>
        </pc:spChg>
        <pc:spChg chg="add mod">
          <ac:chgData name="Tobias Roth" userId="7a7936ad18b171e0" providerId="LiveId" clId="{D8AEE1FC-AABD-4E28-8A44-51F9B09A2927}" dt="2024-01-25T16:28:44.924" v="4498" actId="20577"/>
          <ac:spMkLst>
            <pc:docMk/>
            <pc:sldMk cId="2909189352" sldId="277"/>
            <ac:spMk id="13" creationId="{D6D1D90D-72AE-3CE0-D34F-4D4F266637AF}"/>
          </ac:spMkLst>
        </pc:spChg>
        <pc:spChg chg="add mod">
          <ac:chgData name="Tobias Roth" userId="7a7936ad18b171e0" providerId="LiveId" clId="{D8AEE1FC-AABD-4E28-8A44-51F9B09A2927}" dt="2024-01-25T16:24:11.752" v="3907"/>
          <ac:spMkLst>
            <pc:docMk/>
            <pc:sldMk cId="2909189352" sldId="277"/>
            <ac:spMk id="14" creationId="{9CF21806-A9BC-26A1-FD21-343D5A657DF3}"/>
          </ac:spMkLst>
        </pc:spChg>
        <pc:spChg chg="add mod">
          <ac:chgData name="Tobias Roth" userId="7a7936ad18b171e0" providerId="LiveId" clId="{D8AEE1FC-AABD-4E28-8A44-51F9B09A2927}" dt="2024-01-25T16:24:11.752" v="3907"/>
          <ac:spMkLst>
            <pc:docMk/>
            <pc:sldMk cId="2909189352" sldId="277"/>
            <ac:spMk id="15" creationId="{BBC0307F-DA7F-246E-699A-3D0E2F518561}"/>
          </ac:spMkLst>
        </pc:spChg>
        <pc:spChg chg="add mod">
          <ac:chgData name="Tobias Roth" userId="7a7936ad18b171e0" providerId="LiveId" clId="{D8AEE1FC-AABD-4E28-8A44-51F9B09A2927}" dt="2024-01-25T16:31:29.923" v="4740" actId="20577"/>
          <ac:spMkLst>
            <pc:docMk/>
            <pc:sldMk cId="2909189352" sldId="277"/>
            <ac:spMk id="16" creationId="{232D0B27-9E06-99DF-0D14-22363DAA9781}"/>
          </ac:spMkLst>
        </pc:spChg>
        <pc:spChg chg="add mod">
          <ac:chgData name="Tobias Roth" userId="7a7936ad18b171e0" providerId="LiveId" clId="{D8AEE1FC-AABD-4E28-8A44-51F9B09A2927}" dt="2024-01-25T16:24:24.227" v="3941" actId="20577"/>
          <ac:spMkLst>
            <pc:docMk/>
            <pc:sldMk cId="2909189352" sldId="277"/>
            <ac:spMk id="17" creationId="{6D2CD9E5-13D8-319A-76A8-368747B0E6E7}"/>
          </ac:spMkLst>
        </pc:spChg>
        <pc:spChg chg="add mod">
          <ac:chgData name="Tobias Roth" userId="7a7936ad18b171e0" providerId="LiveId" clId="{D8AEE1FC-AABD-4E28-8A44-51F9B09A2927}" dt="2024-01-25T16:25:10.065" v="4031" actId="20577"/>
          <ac:spMkLst>
            <pc:docMk/>
            <pc:sldMk cId="2909189352" sldId="277"/>
            <ac:spMk id="18" creationId="{DDE5DDFD-AFE9-86F4-C546-CB77BDA2EBB8}"/>
          </ac:spMkLst>
        </pc:spChg>
        <pc:spChg chg="add mod">
          <ac:chgData name="Tobias Roth" userId="7a7936ad18b171e0" providerId="LiveId" clId="{D8AEE1FC-AABD-4E28-8A44-51F9B09A2927}" dt="2024-01-25T16:29:40.997" v="4519" actId="20577"/>
          <ac:spMkLst>
            <pc:docMk/>
            <pc:sldMk cId="2909189352" sldId="277"/>
            <ac:spMk id="19" creationId="{94D2F384-9851-FD33-C60E-2165C74B12EE}"/>
          </ac:spMkLst>
        </pc:spChg>
        <pc:spChg chg="add mod">
          <ac:chgData name="Tobias Roth" userId="7a7936ad18b171e0" providerId="LiveId" clId="{D8AEE1FC-AABD-4E28-8A44-51F9B09A2927}" dt="2024-01-25T16:30:07.269" v="4631" actId="20577"/>
          <ac:spMkLst>
            <pc:docMk/>
            <pc:sldMk cId="2909189352" sldId="277"/>
            <ac:spMk id="20" creationId="{453E5E0F-C8BE-1780-5F18-D493DB83958F}"/>
          </ac:spMkLst>
        </pc:spChg>
        <pc:spChg chg="add mod">
          <ac:chgData name="Tobias Roth" userId="7a7936ad18b171e0" providerId="LiveId" clId="{D8AEE1FC-AABD-4E28-8A44-51F9B09A2927}" dt="2024-01-25T16:30:30.596" v="4642" actId="20577"/>
          <ac:spMkLst>
            <pc:docMk/>
            <pc:sldMk cId="2909189352" sldId="277"/>
            <ac:spMk id="21" creationId="{5D29AC1D-B701-24A4-533C-2C193B5C0B08}"/>
          </ac:spMkLst>
        </pc:spChg>
        <pc:spChg chg="add mod">
          <ac:chgData name="Tobias Roth" userId="7a7936ad18b171e0" providerId="LiveId" clId="{D8AEE1FC-AABD-4E28-8A44-51F9B09A2927}" dt="2024-01-25T16:30:48.744" v="4713" actId="20577"/>
          <ac:spMkLst>
            <pc:docMk/>
            <pc:sldMk cId="2909189352" sldId="277"/>
            <ac:spMk id="22" creationId="{F591AA81-0E5B-6FC1-3406-B77E02A2A9FD}"/>
          </ac:spMkLst>
        </pc:spChg>
        <pc:picChg chg="add mod">
          <ac:chgData name="Tobias Roth" userId="7a7936ad18b171e0" providerId="LiveId" clId="{D8AEE1FC-AABD-4E28-8A44-51F9B09A2927}" dt="2024-01-25T16:31:31.579" v="4741"/>
          <ac:picMkLst>
            <pc:docMk/>
            <pc:sldMk cId="2909189352" sldId="277"/>
            <ac:picMk id="23" creationId="{A78D0807-003D-23E4-1AB1-B2227FF20855}"/>
          </ac:picMkLst>
        </pc:picChg>
      </pc:sldChg>
      <pc:sldChg chg="del">
        <pc:chgData name="Tobias Roth" userId="7a7936ad18b171e0" providerId="LiveId" clId="{D8AEE1FC-AABD-4E28-8A44-51F9B09A2927}" dt="2024-01-03T09:56:32.131" v="7" actId="47"/>
        <pc:sldMkLst>
          <pc:docMk/>
          <pc:sldMk cId="1773225824" sldId="278"/>
        </pc:sldMkLst>
      </pc:sldChg>
      <pc:sldChg chg="addSp delSp modSp new mod modClrScheme chgLayout">
        <pc:chgData name="Tobias Roth" userId="7a7936ad18b171e0" providerId="LiveId" clId="{D8AEE1FC-AABD-4E28-8A44-51F9B09A2927}" dt="2024-01-25T17:05:11.338" v="4954" actId="1076"/>
        <pc:sldMkLst>
          <pc:docMk/>
          <pc:sldMk cId="2613394303" sldId="278"/>
        </pc:sldMkLst>
        <pc:spChg chg="mod ord">
          <ac:chgData name="Tobias Roth" userId="7a7936ad18b171e0" providerId="LiveId" clId="{D8AEE1FC-AABD-4E28-8A44-51F9B09A2927}" dt="2024-01-25T16:32:24.696" v="4743" actId="700"/>
          <ac:spMkLst>
            <pc:docMk/>
            <pc:sldMk cId="2613394303" sldId="278"/>
            <ac:spMk id="2" creationId="{674FDE0D-CE7A-BF94-C6A7-21EBA91C66C2}"/>
          </ac:spMkLst>
        </pc:spChg>
        <pc:spChg chg="mod ord">
          <ac:chgData name="Tobias Roth" userId="7a7936ad18b171e0" providerId="LiveId" clId="{D8AEE1FC-AABD-4E28-8A44-51F9B09A2927}" dt="2024-01-25T16:32:24.696" v="4743" actId="700"/>
          <ac:spMkLst>
            <pc:docMk/>
            <pc:sldMk cId="2613394303" sldId="278"/>
            <ac:spMk id="3" creationId="{52BA5D1E-2792-9EB8-1DEB-DBD343BAD8D0}"/>
          </ac:spMkLst>
        </pc:spChg>
        <pc:spChg chg="mod ord">
          <ac:chgData name="Tobias Roth" userId="7a7936ad18b171e0" providerId="LiveId" clId="{D8AEE1FC-AABD-4E28-8A44-51F9B09A2927}" dt="2024-01-25T16:32:24.696" v="4743" actId="700"/>
          <ac:spMkLst>
            <pc:docMk/>
            <pc:sldMk cId="2613394303" sldId="278"/>
            <ac:spMk id="4" creationId="{3B46259D-F764-084E-0BE3-5335A447DC65}"/>
          </ac:spMkLst>
        </pc:spChg>
        <pc:spChg chg="del mod ord">
          <ac:chgData name="Tobias Roth" userId="7a7936ad18b171e0" providerId="LiveId" clId="{D8AEE1FC-AABD-4E28-8A44-51F9B09A2927}" dt="2024-01-25T16:32:24.696" v="4743" actId="700"/>
          <ac:spMkLst>
            <pc:docMk/>
            <pc:sldMk cId="2613394303" sldId="278"/>
            <ac:spMk id="5" creationId="{5C900587-BA60-F2F8-9CED-98FA3F5BE1EB}"/>
          </ac:spMkLst>
        </pc:spChg>
        <pc:spChg chg="del mod ord">
          <ac:chgData name="Tobias Roth" userId="7a7936ad18b171e0" providerId="LiveId" clId="{D8AEE1FC-AABD-4E28-8A44-51F9B09A2927}" dt="2024-01-25T16:32:24.696" v="4743" actId="700"/>
          <ac:spMkLst>
            <pc:docMk/>
            <pc:sldMk cId="2613394303" sldId="278"/>
            <ac:spMk id="6" creationId="{2D4A3BD4-49B2-0931-0728-BE87303914C2}"/>
          </ac:spMkLst>
        </pc:spChg>
        <pc:spChg chg="add mod ord">
          <ac:chgData name="Tobias Roth" userId="7a7936ad18b171e0" providerId="LiveId" clId="{D8AEE1FC-AABD-4E28-8A44-51F9B09A2927}" dt="2024-01-25T16:38:52.296" v="4818" actId="404"/>
          <ac:spMkLst>
            <pc:docMk/>
            <pc:sldMk cId="2613394303" sldId="278"/>
            <ac:spMk id="7" creationId="{2CA1CFEC-8EAF-B3B6-6250-018155D7B188}"/>
          </ac:spMkLst>
        </pc:spChg>
        <pc:spChg chg="add del mod ord">
          <ac:chgData name="Tobias Roth" userId="7a7936ad18b171e0" providerId="LiveId" clId="{D8AEE1FC-AABD-4E28-8A44-51F9B09A2927}" dt="2024-01-25T16:38:54.339" v="4819" actId="478"/>
          <ac:spMkLst>
            <pc:docMk/>
            <pc:sldMk cId="2613394303" sldId="278"/>
            <ac:spMk id="8" creationId="{94587BA9-1B1A-6671-BD49-404ACDD1644F}"/>
          </ac:spMkLst>
        </pc:spChg>
        <pc:picChg chg="add mod">
          <ac:chgData name="Tobias Roth" userId="7a7936ad18b171e0" providerId="LiveId" clId="{D8AEE1FC-AABD-4E28-8A44-51F9B09A2927}" dt="2024-01-25T16:33:11.443" v="4814"/>
          <ac:picMkLst>
            <pc:docMk/>
            <pc:sldMk cId="2613394303" sldId="278"/>
            <ac:picMk id="9" creationId="{5B4DC1AD-4A0A-3216-86C2-4A98A286A8C6}"/>
          </ac:picMkLst>
        </pc:picChg>
        <pc:picChg chg="add mod">
          <ac:chgData name="Tobias Roth" userId="7a7936ad18b171e0" providerId="LiveId" clId="{D8AEE1FC-AABD-4E28-8A44-51F9B09A2927}" dt="2024-01-25T17:05:11.338" v="4954" actId="1076"/>
          <ac:picMkLst>
            <pc:docMk/>
            <pc:sldMk cId="2613394303" sldId="278"/>
            <ac:picMk id="11" creationId="{CC6A406B-0024-2AC5-6BCF-96EC9169C8C3}"/>
          </ac:picMkLst>
        </pc:picChg>
        <pc:picChg chg="add mod ord">
          <ac:chgData name="Tobias Roth" userId="7a7936ad18b171e0" providerId="LiveId" clId="{D8AEE1FC-AABD-4E28-8A44-51F9B09A2927}" dt="2024-01-25T17:05:11.338" v="4954" actId="1076"/>
          <ac:picMkLst>
            <pc:docMk/>
            <pc:sldMk cId="2613394303" sldId="278"/>
            <ac:picMk id="12" creationId="{2EE9E66F-DA78-EE58-850E-115BA3CB3D1C}"/>
          </ac:picMkLst>
        </pc:picChg>
      </pc:sldChg>
      <pc:sldChg chg="addSp delSp modSp new mod modClrScheme chgLayout">
        <pc:chgData name="Tobias Roth" userId="7a7936ad18b171e0" providerId="LiveId" clId="{D8AEE1FC-AABD-4E28-8A44-51F9B09A2927}" dt="2024-01-28T12:25:22.955" v="18393" actId="5793"/>
        <pc:sldMkLst>
          <pc:docMk/>
          <pc:sldMk cId="256040901" sldId="279"/>
        </pc:sldMkLst>
        <pc:spChg chg="del mod ord">
          <ac:chgData name="Tobias Roth" userId="7a7936ad18b171e0" providerId="LiveId" clId="{D8AEE1FC-AABD-4E28-8A44-51F9B09A2927}" dt="2024-01-25T16:33:06.903" v="4813" actId="700"/>
          <ac:spMkLst>
            <pc:docMk/>
            <pc:sldMk cId="256040901" sldId="279"/>
            <ac:spMk id="2" creationId="{2AB0F073-4CD6-BB14-F6E3-27E45FA8E3D3}"/>
          </ac:spMkLst>
        </pc:spChg>
        <pc:spChg chg="add del mod">
          <ac:chgData name="Tobias Roth" userId="7a7936ad18b171e0" providerId="LiveId" clId="{D8AEE1FC-AABD-4E28-8A44-51F9B09A2927}" dt="2024-01-26T16:21:06.433" v="6198" actId="14100"/>
          <ac:spMkLst>
            <pc:docMk/>
            <pc:sldMk cId="256040901" sldId="279"/>
            <ac:spMk id="2" creationId="{D6C14C51-9C38-FC9D-4A67-B87CD7F74327}"/>
          </ac:spMkLst>
        </pc:spChg>
        <pc:spChg chg="mod ord">
          <ac:chgData name="Tobias Roth" userId="7a7936ad18b171e0" providerId="LiveId" clId="{D8AEE1FC-AABD-4E28-8A44-51F9B09A2927}" dt="2024-01-25T16:33:06.903" v="4813" actId="700"/>
          <ac:spMkLst>
            <pc:docMk/>
            <pc:sldMk cId="256040901" sldId="279"/>
            <ac:spMk id="3" creationId="{E364D9F1-CA79-E19D-AC00-C017B799491B}"/>
          </ac:spMkLst>
        </pc:spChg>
        <pc:spChg chg="mod ord">
          <ac:chgData name="Tobias Roth" userId="7a7936ad18b171e0" providerId="LiveId" clId="{D8AEE1FC-AABD-4E28-8A44-51F9B09A2927}" dt="2024-01-25T16:33:06.903" v="4813" actId="700"/>
          <ac:spMkLst>
            <pc:docMk/>
            <pc:sldMk cId="256040901" sldId="279"/>
            <ac:spMk id="4" creationId="{8B7805F3-3C89-9397-C2A9-A05613E01C55}"/>
          </ac:spMkLst>
        </pc:spChg>
        <pc:spChg chg="mod ord">
          <ac:chgData name="Tobias Roth" userId="7a7936ad18b171e0" providerId="LiveId" clId="{D8AEE1FC-AABD-4E28-8A44-51F9B09A2927}" dt="2024-01-25T16:33:06.903" v="4813" actId="700"/>
          <ac:spMkLst>
            <pc:docMk/>
            <pc:sldMk cId="256040901" sldId="279"/>
            <ac:spMk id="5" creationId="{43E06B20-0B76-01A9-299A-7FCF4F3A8553}"/>
          </ac:spMkLst>
        </pc:spChg>
        <pc:spChg chg="del mod ord">
          <ac:chgData name="Tobias Roth" userId="7a7936ad18b171e0" providerId="LiveId" clId="{D8AEE1FC-AABD-4E28-8A44-51F9B09A2927}" dt="2024-01-25T16:33:06.903" v="4813" actId="700"/>
          <ac:spMkLst>
            <pc:docMk/>
            <pc:sldMk cId="256040901" sldId="279"/>
            <ac:spMk id="6" creationId="{84C9A76B-6CE5-616C-ECE3-F0AABC659897}"/>
          </ac:spMkLst>
        </pc:spChg>
        <pc:spChg chg="add mod ord">
          <ac:chgData name="Tobias Roth" userId="7a7936ad18b171e0" providerId="LiveId" clId="{D8AEE1FC-AABD-4E28-8A44-51F9B09A2927}" dt="2024-01-25T17:34:18.017" v="5002" actId="20577"/>
          <ac:spMkLst>
            <pc:docMk/>
            <pc:sldMk cId="256040901" sldId="279"/>
            <ac:spMk id="7" creationId="{235C7CDA-8211-2BD7-7A4E-5E7326BD09D1}"/>
          </ac:spMkLst>
        </pc:spChg>
        <pc:spChg chg="add del mod ord">
          <ac:chgData name="Tobias Roth" userId="7a7936ad18b171e0" providerId="LiveId" clId="{D8AEE1FC-AABD-4E28-8A44-51F9B09A2927}" dt="2024-01-26T15:18:00.959" v="5347" actId="478"/>
          <ac:spMkLst>
            <pc:docMk/>
            <pc:sldMk cId="256040901" sldId="279"/>
            <ac:spMk id="8" creationId="{FAF3F057-50A9-EE42-8B01-C9FB0A33C00E}"/>
          </ac:spMkLst>
        </pc:spChg>
        <pc:spChg chg="add del mod">
          <ac:chgData name="Tobias Roth" userId="7a7936ad18b171e0" providerId="LiveId" clId="{D8AEE1FC-AABD-4E28-8A44-51F9B09A2927}" dt="2024-01-26T15:20:34.685" v="5367"/>
          <ac:spMkLst>
            <pc:docMk/>
            <pc:sldMk cId="256040901" sldId="279"/>
            <ac:spMk id="10" creationId="{A78343CF-B6EC-87D0-BDCE-A9BE2C941EA2}"/>
          </ac:spMkLst>
        </pc:spChg>
        <pc:spChg chg="add mod">
          <ac:chgData name="Tobias Roth" userId="7a7936ad18b171e0" providerId="LiveId" clId="{D8AEE1FC-AABD-4E28-8A44-51F9B09A2927}" dt="2024-01-26T15:20:12.839" v="5361" actId="571"/>
          <ac:spMkLst>
            <pc:docMk/>
            <pc:sldMk cId="256040901" sldId="279"/>
            <ac:spMk id="13" creationId="{F60AE3BE-66F4-6AE3-65D0-F8F07D320FD1}"/>
          </ac:spMkLst>
        </pc:spChg>
        <pc:spChg chg="add del mod">
          <ac:chgData name="Tobias Roth" userId="7a7936ad18b171e0" providerId="LiveId" clId="{D8AEE1FC-AABD-4E28-8A44-51F9B09A2927}" dt="2024-01-26T16:13:59.012" v="5420"/>
          <ac:spMkLst>
            <pc:docMk/>
            <pc:sldMk cId="256040901" sldId="279"/>
            <ac:spMk id="14" creationId="{C0746416-9637-1D03-2F8B-AE829D9EC33B}"/>
          </ac:spMkLst>
        </pc:spChg>
        <pc:spChg chg="add mod">
          <ac:chgData name="Tobias Roth" userId="7a7936ad18b171e0" providerId="LiveId" clId="{D8AEE1FC-AABD-4E28-8A44-51F9B09A2927}" dt="2024-01-26T16:14:35.757" v="5479"/>
          <ac:spMkLst>
            <pc:docMk/>
            <pc:sldMk cId="256040901" sldId="279"/>
            <ac:spMk id="15" creationId="{AEAC83D6-C3E8-A038-613C-B6DEDCB19C5E}"/>
          </ac:spMkLst>
        </pc:spChg>
        <pc:spChg chg="add mod">
          <ac:chgData name="Tobias Roth" userId="7a7936ad18b171e0" providerId="LiveId" clId="{D8AEE1FC-AABD-4E28-8A44-51F9B09A2927}" dt="2024-01-26T16:32:00.241" v="7088" actId="948"/>
          <ac:spMkLst>
            <pc:docMk/>
            <pc:sldMk cId="256040901" sldId="279"/>
            <ac:spMk id="16" creationId="{5F94B28C-3AE0-354E-30A9-EC463922761A}"/>
          </ac:spMkLst>
        </pc:spChg>
        <pc:spChg chg="add mod">
          <ac:chgData name="Tobias Roth" userId="7a7936ad18b171e0" providerId="LiveId" clId="{D8AEE1FC-AABD-4E28-8A44-51F9B09A2927}" dt="2024-01-26T16:22:15.020" v="6217" actId="108"/>
          <ac:spMkLst>
            <pc:docMk/>
            <pc:sldMk cId="256040901" sldId="279"/>
            <ac:spMk id="17" creationId="{516151B0-6634-3D82-70F3-86E16DA23E06}"/>
          </ac:spMkLst>
        </pc:spChg>
        <pc:spChg chg="add mod">
          <ac:chgData name="Tobias Roth" userId="7a7936ad18b171e0" providerId="LiveId" clId="{D8AEE1FC-AABD-4E28-8A44-51F9B09A2927}" dt="2024-01-26T16:26:39.625" v="6572" actId="207"/>
          <ac:spMkLst>
            <pc:docMk/>
            <pc:sldMk cId="256040901" sldId="279"/>
            <ac:spMk id="20" creationId="{E6E07D57-2969-8549-1E25-11C1D712E280}"/>
          </ac:spMkLst>
        </pc:spChg>
        <pc:spChg chg="add mod">
          <ac:chgData name="Tobias Roth" userId="7a7936ad18b171e0" providerId="LiveId" clId="{D8AEE1FC-AABD-4E28-8A44-51F9B09A2927}" dt="2024-01-28T12:25:22.955" v="18393" actId="5793"/>
          <ac:spMkLst>
            <pc:docMk/>
            <pc:sldMk cId="256040901" sldId="279"/>
            <ac:spMk id="21" creationId="{85D5ABB2-DEA7-D283-FB53-57910021CDF2}"/>
          </ac:spMkLst>
        </pc:spChg>
        <pc:picChg chg="add del mod">
          <ac:chgData name="Tobias Roth" userId="7a7936ad18b171e0" providerId="LiveId" clId="{D8AEE1FC-AABD-4E28-8A44-51F9B09A2927}" dt="2024-01-26T15:18:18.648" v="5353" actId="478"/>
          <ac:picMkLst>
            <pc:docMk/>
            <pc:sldMk cId="256040901" sldId="279"/>
            <ac:picMk id="6" creationId="{F9A24DD4-35D3-2D69-95D0-271A2E248E5A}"/>
          </ac:picMkLst>
        </pc:picChg>
        <pc:picChg chg="add mod">
          <ac:chgData name="Tobias Roth" userId="7a7936ad18b171e0" providerId="LiveId" clId="{D8AEE1FC-AABD-4E28-8A44-51F9B09A2927}" dt="2024-01-25T16:33:12.802" v="4815"/>
          <ac:picMkLst>
            <pc:docMk/>
            <pc:sldMk cId="256040901" sldId="279"/>
            <ac:picMk id="9" creationId="{403F360D-1F87-7F63-0CBD-0E2C77A106C1}"/>
          </ac:picMkLst>
        </pc:picChg>
        <pc:picChg chg="add mod">
          <ac:chgData name="Tobias Roth" userId="7a7936ad18b171e0" providerId="LiveId" clId="{D8AEE1FC-AABD-4E28-8A44-51F9B09A2927}" dt="2024-01-26T16:20:14.393" v="6124" actId="1076"/>
          <ac:picMkLst>
            <pc:docMk/>
            <pc:sldMk cId="256040901" sldId="279"/>
            <ac:picMk id="12" creationId="{D811E4C7-2241-7B8F-25DC-DAFBDE1E5F5F}"/>
          </ac:picMkLst>
        </pc:picChg>
        <pc:picChg chg="add mod">
          <ac:chgData name="Tobias Roth" userId="7a7936ad18b171e0" providerId="LiveId" clId="{D8AEE1FC-AABD-4E28-8A44-51F9B09A2927}" dt="2024-01-26T16:21:57.306" v="6215" actId="1076"/>
          <ac:picMkLst>
            <pc:docMk/>
            <pc:sldMk cId="256040901" sldId="279"/>
            <ac:picMk id="19" creationId="{DBDCFEAE-B412-8BA1-8411-84099D78D626}"/>
          </ac:picMkLst>
        </pc:picChg>
      </pc:sldChg>
      <pc:sldChg chg="new del">
        <pc:chgData name="Tobias Roth" userId="7a7936ad18b171e0" providerId="LiveId" clId="{D8AEE1FC-AABD-4E28-8A44-51F9B09A2927}" dt="2024-01-03T09:56:31.438" v="3" actId="47"/>
        <pc:sldMkLst>
          <pc:docMk/>
          <pc:sldMk cId="1958608251" sldId="279"/>
        </pc:sldMkLst>
      </pc:sldChg>
      <pc:sldChg chg="addSp modSp new mod">
        <pc:chgData name="Tobias Roth" userId="7a7936ad18b171e0" providerId="LiveId" clId="{D8AEE1FC-AABD-4E28-8A44-51F9B09A2927}" dt="2024-01-28T11:43:42.245" v="16636" actId="14100"/>
        <pc:sldMkLst>
          <pc:docMk/>
          <pc:sldMk cId="4042411152" sldId="280"/>
        </pc:sldMkLst>
        <pc:spChg chg="mod">
          <ac:chgData name="Tobias Roth" userId="7a7936ad18b171e0" providerId="LiveId" clId="{D8AEE1FC-AABD-4E28-8A44-51F9B09A2927}" dt="2024-01-25T17:05:43.675" v="4965" actId="20577"/>
          <ac:spMkLst>
            <pc:docMk/>
            <pc:sldMk cId="4042411152" sldId="280"/>
            <ac:spMk id="5" creationId="{FC326BB8-86DC-319E-1E17-E1D84CFBE1E9}"/>
          </ac:spMkLst>
        </pc:spChg>
        <pc:spChg chg="mod">
          <ac:chgData name="Tobias Roth" userId="7a7936ad18b171e0" providerId="LiveId" clId="{D8AEE1FC-AABD-4E28-8A44-51F9B09A2927}" dt="2024-01-28T11:43:42.245" v="16636" actId="14100"/>
          <ac:spMkLst>
            <pc:docMk/>
            <pc:sldMk cId="4042411152" sldId="280"/>
            <ac:spMk id="6" creationId="{D42C1788-D025-9D5A-433B-FBF1BDDD0C79}"/>
          </ac:spMkLst>
        </pc:spChg>
        <pc:picChg chg="add mod">
          <ac:chgData name="Tobias Roth" userId="7a7936ad18b171e0" providerId="LiveId" clId="{D8AEE1FC-AABD-4E28-8A44-51F9B09A2927}" dt="2024-01-25T17:05:41.674" v="4956"/>
          <ac:picMkLst>
            <pc:docMk/>
            <pc:sldMk cId="4042411152" sldId="280"/>
            <ac:picMk id="7" creationId="{2906088F-7B5D-E8E7-F27E-59FD7B913559}"/>
          </ac:picMkLst>
        </pc:picChg>
      </pc:sldChg>
      <pc:sldChg chg="modSp new del mod">
        <pc:chgData name="Tobias Roth" userId="7a7936ad18b171e0" providerId="LiveId" clId="{D8AEE1FC-AABD-4E28-8A44-51F9B09A2927}" dt="2024-01-25T17:14:31.619" v="4976" actId="2696"/>
        <pc:sldMkLst>
          <pc:docMk/>
          <pc:sldMk cId="2463458745" sldId="281"/>
        </pc:sldMkLst>
        <pc:spChg chg="mod">
          <ac:chgData name="Tobias Roth" userId="7a7936ad18b171e0" providerId="LiveId" clId="{D8AEE1FC-AABD-4E28-8A44-51F9B09A2927}" dt="2024-01-25T17:14:14.466" v="4972"/>
          <ac:spMkLst>
            <pc:docMk/>
            <pc:sldMk cId="2463458745" sldId="281"/>
            <ac:spMk id="6" creationId="{6D2C090E-0CDE-5917-02FE-9A25CC857E51}"/>
          </ac:spMkLst>
        </pc:spChg>
      </pc:sldChg>
      <pc:sldChg chg="modSp add mod">
        <pc:chgData name="Tobias Roth" userId="7a7936ad18b171e0" providerId="LiveId" clId="{D8AEE1FC-AABD-4E28-8A44-51F9B09A2927}" dt="2024-01-28T11:42:08.774" v="16631" actId="21"/>
        <pc:sldMkLst>
          <pc:docMk/>
          <pc:sldMk cId="4248812758" sldId="282"/>
        </pc:sldMkLst>
        <pc:spChg chg="mod">
          <ac:chgData name="Tobias Roth" userId="7a7936ad18b171e0" providerId="LiveId" clId="{D8AEE1FC-AABD-4E28-8A44-51F9B09A2927}" dt="2024-01-28T11:42:08.774" v="16631" actId="21"/>
          <ac:spMkLst>
            <pc:docMk/>
            <pc:sldMk cId="4248812758" sldId="282"/>
            <ac:spMk id="6" creationId="{D42C1788-D025-9D5A-433B-FBF1BDDD0C79}"/>
          </ac:spMkLst>
        </pc:spChg>
      </pc:sldChg>
      <pc:sldChg chg="addSp modSp new del mod">
        <pc:chgData name="Tobias Roth" userId="7a7936ad18b171e0" providerId="LiveId" clId="{D8AEE1FC-AABD-4E28-8A44-51F9B09A2927}" dt="2024-01-25T17:35:08.371" v="5026" actId="2696"/>
        <pc:sldMkLst>
          <pc:docMk/>
          <pc:sldMk cId="272132011" sldId="283"/>
        </pc:sldMkLst>
        <pc:spChg chg="mod">
          <ac:chgData name="Tobias Roth" userId="7a7936ad18b171e0" providerId="LiveId" clId="{D8AEE1FC-AABD-4E28-8A44-51F9B09A2927}" dt="2024-01-25T17:34:41.843" v="5023" actId="404"/>
          <ac:spMkLst>
            <pc:docMk/>
            <pc:sldMk cId="272132011" sldId="283"/>
            <ac:spMk id="5" creationId="{A21BC77E-CB98-D25B-3664-FB3ED1EE21A3}"/>
          </ac:spMkLst>
        </pc:spChg>
        <pc:picChg chg="add mod">
          <ac:chgData name="Tobias Roth" userId="7a7936ad18b171e0" providerId="LiveId" clId="{D8AEE1FC-AABD-4E28-8A44-51F9B09A2927}" dt="2024-01-25T17:35:05.804" v="5025"/>
          <ac:picMkLst>
            <pc:docMk/>
            <pc:sldMk cId="272132011" sldId="283"/>
            <ac:picMk id="7" creationId="{437FFC96-D46A-0246-B34D-DF56721FF739}"/>
          </ac:picMkLst>
        </pc:picChg>
      </pc:sldChg>
      <pc:sldChg chg="modSp new del mod">
        <pc:chgData name="Tobias Roth" userId="7a7936ad18b171e0" providerId="LiveId" clId="{D8AEE1FC-AABD-4E28-8A44-51F9B09A2927}" dt="2024-01-26T15:15:52.599" v="5337" actId="2696"/>
        <pc:sldMkLst>
          <pc:docMk/>
          <pc:sldMk cId="2491951758" sldId="284"/>
        </pc:sldMkLst>
        <pc:spChg chg="mod">
          <ac:chgData name="Tobias Roth" userId="7a7936ad18b171e0" providerId="LiveId" clId="{D8AEE1FC-AABD-4E28-8A44-51F9B09A2927}" dt="2024-01-25T17:35:23.897" v="5041" actId="404"/>
          <ac:spMkLst>
            <pc:docMk/>
            <pc:sldMk cId="2491951758" sldId="284"/>
            <ac:spMk id="5" creationId="{820BF78F-CC45-6B8C-18BE-1C44088DC072}"/>
          </ac:spMkLst>
        </pc:spChg>
      </pc:sldChg>
      <pc:sldChg chg="modSp add mod">
        <pc:chgData name="Tobias Roth" userId="7a7936ad18b171e0" providerId="LiveId" clId="{D8AEE1FC-AABD-4E28-8A44-51F9B09A2927}" dt="2024-01-30T11:36:32.922" v="24716" actId="20577"/>
        <pc:sldMkLst>
          <pc:docMk/>
          <pc:sldMk cId="958569068" sldId="285"/>
        </pc:sldMkLst>
        <pc:spChg chg="mod">
          <ac:chgData name="Tobias Roth" userId="7a7936ad18b171e0" providerId="LiveId" clId="{D8AEE1FC-AABD-4E28-8A44-51F9B09A2927}" dt="2024-01-30T11:36:32.922" v="24716" actId="20577"/>
          <ac:spMkLst>
            <pc:docMk/>
            <pc:sldMk cId="958569068" sldId="285"/>
            <ac:spMk id="3" creationId="{C3283DC6-D70C-3E6F-63D0-3378D83AFE14}"/>
          </ac:spMkLst>
        </pc:spChg>
      </pc:sldChg>
      <pc:sldChg chg="addSp modSp new mod">
        <pc:chgData name="Tobias Roth" userId="7a7936ad18b171e0" providerId="LiveId" clId="{D8AEE1FC-AABD-4E28-8A44-51F9B09A2927}" dt="2024-01-30T09:52:30.544" v="24593" actId="403"/>
        <pc:sldMkLst>
          <pc:docMk/>
          <pc:sldMk cId="2956875622" sldId="286"/>
        </pc:sldMkLst>
        <pc:spChg chg="mod">
          <ac:chgData name="Tobias Roth" userId="7a7936ad18b171e0" providerId="LiveId" clId="{D8AEE1FC-AABD-4E28-8A44-51F9B09A2927}" dt="2024-01-26T17:20:31.311" v="9052" actId="20577"/>
          <ac:spMkLst>
            <pc:docMk/>
            <pc:sldMk cId="2956875622" sldId="286"/>
            <ac:spMk id="5" creationId="{85282BBB-AD27-1825-4D88-0E407D18A605}"/>
          </ac:spMkLst>
        </pc:spChg>
        <pc:spChg chg="mod">
          <ac:chgData name="Tobias Roth" userId="7a7936ad18b171e0" providerId="LiveId" clId="{D8AEE1FC-AABD-4E28-8A44-51F9B09A2927}" dt="2024-01-30T09:52:30.544" v="24593" actId="403"/>
          <ac:spMkLst>
            <pc:docMk/>
            <pc:sldMk cId="2956875622" sldId="286"/>
            <ac:spMk id="6" creationId="{42F02664-0E95-7B84-879C-807AF9AE56CD}"/>
          </ac:spMkLst>
        </pc:spChg>
        <pc:picChg chg="add mod">
          <ac:chgData name="Tobias Roth" userId="7a7936ad18b171e0" providerId="LiveId" clId="{D8AEE1FC-AABD-4E28-8A44-51F9B09A2927}" dt="2024-01-26T20:23:47.469" v="15771"/>
          <ac:picMkLst>
            <pc:docMk/>
            <pc:sldMk cId="2956875622" sldId="286"/>
            <ac:picMk id="7" creationId="{29C6BF87-E773-12CE-BE00-A4BC8B0B3FEB}"/>
          </ac:picMkLst>
        </pc:picChg>
      </pc:sldChg>
      <pc:sldChg chg="addSp modSp add mod">
        <pc:chgData name="Tobias Roth" userId="7a7936ad18b171e0" providerId="LiveId" clId="{D8AEE1FC-AABD-4E28-8A44-51F9B09A2927}" dt="2024-01-30T09:52:35.465" v="24594" actId="403"/>
        <pc:sldMkLst>
          <pc:docMk/>
          <pc:sldMk cId="3920114274" sldId="287"/>
        </pc:sldMkLst>
        <pc:spChg chg="mod">
          <ac:chgData name="Tobias Roth" userId="7a7936ad18b171e0" providerId="LiveId" clId="{D8AEE1FC-AABD-4E28-8A44-51F9B09A2927}" dt="2024-01-25T17:36:47.621" v="5114" actId="404"/>
          <ac:spMkLst>
            <pc:docMk/>
            <pc:sldMk cId="3920114274" sldId="287"/>
            <ac:spMk id="5" creationId="{85282BBB-AD27-1825-4D88-0E407D18A605}"/>
          </ac:spMkLst>
        </pc:spChg>
        <pc:spChg chg="mod">
          <ac:chgData name="Tobias Roth" userId="7a7936ad18b171e0" providerId="LiveId" clId="{D8AEE1FC-AABD-4E28-8A44-51F9B09A2927}" dt="2024-01-30T09:52:35.465" v="24594" actId="403"/>
          <ac:spMkLst>
            <pc:docMk/>
            <pc:sldMk cId="3920114274" sldId="287"/>
            <ac:spMk id="6" creationId="{42F02664-0E95-7B84-879C-807AF9AE56CD}"/>
          </ac:spMkLst>
        </pc:spChg>
        <pc:picChg chg="add mod">
          <ac:chgData name="Tobias Roth" userId="7a7936ad18b171e0" providerId="LiveId" clId="{D8AEE1FC-AABD-4E28-8A44-51F9B09A2927}" dt="2024-01-26T20:23:48.463" v="15772"/>
          <ac:picMkLst>
            <pc:docMk/>
            <pc:sldMk cId="3920114274" sldId="287"/>
            <ac:picMk id="7" creationId="{10650D53-3981-96F6-9179-D340365E39FE}"/>
          </ac:picMkLst>
        </pc:picChg>
      </pc:sldChg>
      <pc:sldChg chg="addSp delSp modSp new mod">
        <pc:chgData name="Tobias Roth" userId="7a7936ad18b171e0" providerId="LiveId" clId="{D8AEE1FC-AABD-4E28-8A44-51F9B09A2927}" dt="2024-01-28T12:01:53.343" v="17089" actId="5793"/>
        <pc:sldMkLst>
          <pc:docMk/>
          <pc:sldMk cId="1737515319" sldId="288"/>
        </pc:sldMkLst>
        <pc:spChg chg="mod">
          <ac:chgData name="Tobias Roth" userId="7a7936ad18b171e0" providerId="LiveId" clId="{D8AEE1FC-AABD-4E28-8A44-51F9B09A2927}" dt="2024-01-25T17:36:41.676" v="5112" actId="404"/>
          <ac:spMkLst>
            <pc:docMk/>
            <pc:sldMk cId="1737515319" sldId="288"/>
            <ac:spMk id="5" creationId="{629120E5-3AD6-72FA-A52E-8DE9CF34B694}"/>
          </ac:spMkLst>
        </pc:spChg>
        <pc:spChg chg="del">
          <ac:chgData name="Tobias Roth" userId="7a7936ad18b171e0" providerId="LiveId" clId="{D8AEE1FC-AABD-4E28-8A44-51F9B09A2927}" dt="2024-01-25T17:36:59.759" v="5117" actId="478"/>
          <ac:spMkLst>
            <pc:docMk/>
            <pc:sldMk cId="1737515319" sldId="288"/>
            <ac:spMk id="6" creationId="{79091078-BD60-DB5A-38E0-DAA5D6F17DB6}"/>
          </ac:spMkLst>
        </pc:spChg>
        <pc:spChg chg="add mod">
          <ac:chgData name="Tobias Roth" userId="7a7936ad18b171e0" providerId="LiveId" clId="{D8AEE1FC-AABD-4E28-8A44-51F9B09A2927}" dt="2024-01-28T12:01:53.343" v="17089" actId="5793"/>
          <ac:spMkLst>
            <pc:docMk/>
            <pc:sldMk cId="1737515319" sldId="288"/>
            <ac:spMk id="6" creationId="{927D5A7B-7D95-F30A-A84C-38D0B34D9320}"/>
          </ac:spMkLst>
        </pc:spChg>
        <pc:picChg chg="add mod">
          <ac:chgData name="Tobias Roth" userId="7a7936ad18b171e0" providerId="LiveId" clId="{D8AEE1FC-AABD-4E28-8A44-51F9B09A2927}" dt="2024-01-26T20:23:49.939" v="15773"/>
          <ac:picMkLst>
            <pc:docMk/>
            <pc:sldMk cId="1737515319" sldId="288"/>
            <ac:picMk id="7" creationId="{C9EF9DE4-E193-82FF-43A3-BF49C67F6C0A}"/>
          </ac:picMkLst>
        </pc:picChg>
        <pc:picChg chg="add del mod">
          <ac:chgData name="Tobias Roth" userId="7a7936ad18b171e0" providerId="LiveId" clId="{D8AEE1FC-AABD-4E28-8A44-51F9B09A2927}" dt="2024-01-28T11:44:02.482" v="16637" actId="478"/>
          <ac:picMkLst>
            <pc:docMk/>
            <pc:sldMk cId="1737515319" sldId="288"/>
            <ac:picMk id="8" creationId="{6A2F966D-A8FE-7EB8-D9C3-26DD7FDD5633}"/>
          </ac:picMkLst>
        </pc:picChg>
        <pc:picChg chg="add mod">
          <ac:chgData name="Tobias Roth" userId="7a7936ad18b171e0" providerId="LiveId" clId="{D8AEE1FC-AABD-4E28-8A44-51F9B09A2927}" dt="2024-01-28T11:44:31.002" v="16641" actId="1440"/>
          <ac:picMkLst>
            <pc:docMk/>
            <pc:sldMk cId="1737515319" sldId="288"/>
            <ac:picMk id="10" creationId="{52CB2C01-DED8-DB06-35A0-7B4619BCC1D9}"/>
          </ac:picMkLst>
        </pc:picChg>
      </pc:sldChg>
      <pc:sldChg chg="addSp modSp add del mod modShow">
        <pc:chgData name="Tobias Roth" userId="7a7936ad18b171e0" providerId="LiveId" clId="{D8AEE1FC-AABD-4E28-8A44-51F9B09A2927}" dt="2024-01-30T10:39:26.063" v="24610" actId="2696"/>
        <pc:sldMkLst>
          <pc:docMk/>
          <pc:sldMk cId="24564341" sldId="289"/>
        </pc:sldMkLst>
        <pc:spChg chg="add mod">
          <ac:chgData name="Tobias Roth" userId="7a7936ad18b171e0" providerId="LiveId" clId="{D8AEE1FC-AABD-4E28-8A44-51F9B09A2927}" dt="2024-01-29T11:00:21.801" v="24489" actId="14100"/>
          <ac:spMkLst>
            <pc:docMk/>
            <pc:sldMk cId="24564341" sldId="289"/>
            <ac:spMk id="2" creationId="{AC429F75-6230-F566-E84E-FEAF11275DAF}"/>
          </ac:spMkLst>
        </pc:spChg>
        <pc:spChg chg="mod">
          <ac:chgData name="Tobias Roth" userId="7a7936ad18b171e0" providerId="LiveId" clId="{D8AEE1FC-AABD-4E28-8A44-51F9B09A2927}" dt="2024-01-26T15:15:45.988" v="5336" actId="404"/>
          <ac:spMkLst>
            <pc:docMk/>
            <pc:sldMk cId="24564341" sldId="289"/>
            <ac:spMk id="8" creationId="{AF9666ED-7DF0-B92E-0EA2-4B82E871D27B}"/>
          </ac:spMkLst>
        </pc:spChg>
        <pc:spChg chg="mod">
          <ac:chgData name="Tobias Roth" userId="7a7936ad18b171e0" providerId="LiveId" clId="{D8AEE1FC-AABD-4E28-8A44-51F9B09A2927}" dt="2024-01-26T16:32:18.111" v="7090" actId="948"/>
          <ac:spMkLst>
            <pc:docMk/>
            <pc:sldMk cId="24564341" sldId="289"/>
            <ac:spMk id="16" creationId="{0074F867-8F72-B266-471A-DB198BEB99A9}"/>
          </ac:spMkLst>
        </pc:spChg>
      </pc:sldChg>
      <pc:sldChg chg="delSp modSp add del mod">
        <pc:chgData name="Tobias Roth" userId="7a7936ad18b171e0" providerId="LiveId" clId="{D8AEE1FC-AABD-4E28-8A44-51F9B09A2927}" dt="2024-01-26T19:46:44.316" v="13933" actId="47"/>
        <pc:sldMkLst>
          <pc:docMk/>
          <pc:sldMk cId="2195923774" sldId="290"/>
        </pc:sldMkLst>
        <pc:spChg chg="mod">
          <ac:chgData name="Tobias Roth" userId="7a7936ad18b171e0" providerId="LiveId" clId="{D8AEE1FC-AABD-4E28-8A44-51F9B09A2927}" dt="2024-01-26T15:29:20.197" v="5406" actId="20577"/>
          <ac:spMkLst>
            <pc:docMk/>
            <pc:sldMk cId="2195923774" sldId="290"/>
            <ac:spMk id="7" creationId="{2CA1CFEC-8EAF-B3B6-6250-018155D7B188}"/>
          </ac:spMkLst>
        </pc:spChg>
        <pc:picChg chg="del">
          <ac:chgData name="Tobias Roth" userId="7a7936ad18b171e0" providerId="LiveId" clId="{D8AEE1FC-AABD-4E28-8A44-51F9B09A2927}" dt="2024-01-26T15:29:22.871" v="5407" actId="478"/>
          <ac:picMkLst>
            <pc:docMk/>
            <pc:sldMk cId="2195923774" sldId="290"/>
            <ac:picMk id="11" creationId="{CC6A406B-0024-2AC5-6BCF-96EC9169C8C3}"/>
          </ac:picMkLst>
        </pc:picChg>
        <pc:picChg chg="del">
          <ac:chgData name="Tobias Roth" userId="7a7936ad18b171e0" providerId="LiveId" clId="{D8AEE1FC-AABD-4E28-8A44-51F9B09A2927}" dt="2024-01-26T15:29:23.256" v="5408" actId="478"/>
          <ac:picMkLst>
            <pc:docMk/>
            <pc:sldMk cId="2195923774" sldId="290"/>
            <ac:picMk id="12" creationId="{2EE9E66F-DA78-EE58-850E-115BA3CB3D1C}"/>
          </ac:picMkLst>
        </pc:picChg>
      </pc:sldChg>
      <pc:sldChg chg="addSp modSp add del mod modTransition modAnim">
        <pc:chgData name="Tobias Roth" userId="7a7936ad18b171e0" providerId="LiveId" clId="{D8AEE1FC-AABD-4E28-8A44-51F9B09A2927}" dt="2024-01-26T15:28:52.574" v="5388" actId="47"/>
        <pc:sldMkLst>
          <pc:docMk/>
          <pc:sldMk cId="2736916367" sldId="290"/>
        </pc:sldMkLst>
        <pc:spChg chg="mod">
          <ac:chgData name="Tobias Roth" userId="7a7936ad18b171e0" providerId="LiveId" clId="{D8AEE1FC-AABD-4E28-8A44-51F9B09A2927}" dt="2024-01-26T15:27:57.381" v="5380" actId="1076"/>
          <ac:spMkLst>
            <pc:docMk/>
            <pc:sldMk cId="2736916367" sldId="290"/>
            <ac:spMk id="2" creationId="{AC429F75-6230-F566-E84E-FEAF11275DAF}"/>
          </ac:spMkLst>
        </pc:spChg>
        <pc:spChg chg="add mod">
          <ac:chgData name="Tobias Roth" userId="7a7936ad18b171e0" providerId="LiveId" clId="{D8AEE1FC-AABD-4E28-8A44-51F9B09A2927}" dt="2024-01-26T15:27:54.990" v="5378" actId="571"/>
          <ac:spMkLst>
            <pc:docMk/>
            <pc:sldMk cId="2736916367" sldId="290"/>
            <ac:spMk id="4" creationId="{39E052CB-E2FF-A6BC-CD5F-FC4D76CF6B41}"/>
          </ac:spMkLst>
        </pc:spChg>
        <pc:spChg chg="add mod">
          <ac:chgData name="Tobias Roth" userId="7a7936ad18b171e0" providerId="LiveId" clId="{D8AEE1FC-AABD-4E28-8A44-51F9B09A2927}" dt="2024-01-26T15:27:54.990" v="5378" actId="571"/>
          <ac:spMkLst>
            <pc:docMk/>
            <pc:sldMk cId="2736916367" sldId="290"/>
            <ac:spMk id="7" creationId="{C53D0890-3929-F252-AF8B-4F58658FE7C4}"/>
          </ac:spMkLst>
        </pc:spChg>
        <pc:spChg chg="mod">
          <ac:chgData name="Tobias Roth" userId="7a7936ad18b171e0" providerId="LiveId" clId="{D8AEE1FC-AABD-4E28-8A44-51F9B09A2927}" dt="2024-01-26T15:27:57.381" v="5380" actId="1076"/>
          <ac:spMkLst>
            <pc:docMk/>
            <pc:sldMk cId="2736916367" sldId="290"/>
            <ac:spMk id="16" creationId="{0074F867-8F72-B266-471A-DB198BEB99A9}"/>
          </ac:spMkLst>
        </pc:spChg>
      </pc:sldChg>
      <pc:sldChg chg="addSp modSp new del mod">
        <pc:chgData name="Tobias Roth" userId="7a7936ad18b171e0" providerId="LiveId" clId="{D8AEE1FC-AABD-4E28-8A44-51F9B09A2927}" dt="2024-01-26T15:31:19.292" v="5410" actId="2696"/>
        <pc:sldMkLst>
          <pc:docMk/>
          <pc:sldMk cId="733224279" sldId="291"/>
        </pc:sldMkLst>
        <pc:graphicFrameChg chg="add modGraphic">
          <ac:chgData name="Tobias Roth" userId="7a7936ad18b171e0" providerId="LiveId" clId="{D8AEE1FC-AABD-4E28-8A44-51F9B09A2927}" dt="2024-01-26T15:30:39.383" v="5409" actId="27022"/>
          <ac:graphicFrameMkLst>
            <pc:docMk/>
            <pc:sldMk cId="733224279" sldId="291"/>
            <ac:graphicFrameMk id="11" creationId="{7B0B7C92-DCA5-706F-12C3-0C53A6765E47}"/>
          </ac:graphicFrameMkLst>
        </pc:graphicFrameChg>
      </pc:sldChg>
      <pc:sldChg chg="modSp add del mod">
        <pc:chgData name="Tobias Roth" userId="7a7936ad18b171e0" providerId="LiveId" clId="{D8AEE1FC-AABD-4E28-8A44-51F9B09A2927}" dt="2024-01-28T12:59:37.786" v="19114" actId="2696"/>
        <pc:sldMkLst>
          <pc:docMk/>
          <pc:sldMk cId="733667796" sldId="307"/>
        </pc:sldMkLst>
        <pc:spChg chg="mod">
          <ac:chgData name="Tobias Roth" userId="7a7936ad18b171e0" providerId="LiveId" clId="{D8AEE1FC-AABD-4E28-8A44-51F9B09A2927}" dt="2024-01-28T12:59:12.196" v="19111"/>
          <ac:spMkLst>
            <pc:docMk/>
            <pc:sldMk cId="733667796" sldId="307"/>
            <ac:spMk id="5" creationId="{243DCFBE-6082-96FE-3CE3-74284B476F30}"/>
          </ac:spMkLst>
        </pc:spChg>
      </pc:sldChg>
      <pc:sldChg chg="modSp add mod ord">
        <pc:chgData name="Tobias Roth" userId="7a7936ad18b171e0" providerId="LiveId" clId="{D8AEE1FC-AABD-4E28-8A44-51F9B09A2927}" dt="2024-01-28T13:22:03.093" v="20132" actId="20577"/>
        <pc:sldMkLst>
          <pc:docMk/>
          <pc:sldMk cId="1838202673" sldId="609"/>
        </pc:sldMkLst>
        <pc:spChg chg="mod">
          <ac:chgData name="Tobias Roth" userId="7a7936ad18b171e0" providerId="LiveId" clId="{D8AEE1FC-AABD-4E28-8A44-51F9B09A2927}" dt="2024-01-26T15:41:17.996" v="5414" actId="20577"/>
          <ac:spMkLst>
            <pc:docMk/>
            <pc:sldMk cId="1838202673" sldId="609"/>
            <ac:spMk id="1433" creationId="{00000000-0000-0000-0000-000000000000}"/>
          </ac:spMkLst>
        </pc:spChg>
        <pc:spChg chg="mod">
          <ac:chgData name="Tobias Roth" userId="7a7936ad18b171e0" providerId="LiveId" clId="{D8AEE1FC-AABD-4E28-8A44-51F9B09A2927}" dt="2024-01-26T16:14:26.801" v="5477" actId="20577"/>
          <ac:spMkLst>
            <pc:docMk/>
            <pc:sldMk cId="1838202673" sldId="609"/>
            <ac:spMk id="1438" creationId="{00000000-0000-0000-0000-000000000000}"/>
          </ac:spMkLst>
        </pc:spChg>
        <pc:spChg chg="mod">
          <ac:chgData name="Tobias Roth" userId="7a7936ad18b171e0" providerId="LiveId" clId="{D8AEE1FC-AABD-4E28-8A44-51F9B09A2927}" dt="2024-01-28T13:22:03.093" v="20132" actId="20577"/>
          <ac:spMkLst>
            <pc:docMk/>
            <pc:sldMk cId="1838202673" sldId="609"/>
            <ac:spMk id="1439" creationId="{00000000-0000-0000-0000-000000000000}"/>
          </ac:spMkLst>
        </pc:spChg>
      </pc:sldChg>
      <pc:sldChg chg="addSp delSp modSp new mod modAnim">
        <pc:chgData name="Tobias Roth" userId="7a7936ad18b171e0" providerId="LiveId" clId="{D8AEE1FC-AABD-4E28-8A44-51F9B09A2927}" dt="2024-01-29T10:45:27.433" v="24487" actId="14100"/>
        <pc:sldMkLst>
          <pc:docMk/>
          <pc:sldMk cId="784890054" sldId="610"/>
        </pc:sldMkLst>
        <pc:spChg chg="mod">
          <ac:chgData name="Tobias Roth" userId="7a7936ad18b171e0" providerId="LiveId" clId="{D8AEE1FC-AABD-4E28-8A44-51F9B09A2927}" dt="2024-01-26T16:58:17.444" v="8308" actId="404"/>
          <ac:spMkLst>
            <pc:docMk/>
            <pc:sldMk cId="784890054" sldId="610"/>
            <ac:spMk id="5" creationId="{C915A935-939B-1A62-511B-D5665633181B}"/>
          </ac:spMkLst>
        </pc:spChg>
        <pc:spChg chg="del">
          <ac:chgData name="Tobias Roth" userId="7a7936ad18b171e0" providerId="LiveId" clId="{D8AEE1FC-AABD-4E28-8A44-51F9B09A2927}" dt="2024-01-26T16:58:20.240" v="8309" actId="478"/>
          <ac:spMkLst>
            <pc:docMk/>
            <pc:sldMk cId="784890054" sldId="610"/>
            <ac:spMk id="6" creationId="{4F70D12E-6276-556B-E459-521046F4432B}"/>
          </ac:spMkLst>
        </pc:spChg>
        <pc:spChg chg="add mod">
          <ac:chgData name="Tobias Roth" userId="7a7936ad18b171e0" providerId="LiveId" clId="{D8AEE1FC-AABD-4E28-8A44-51F9B09A2927}" dt="2024-01-26T17:49:30.711" v="10531" actId="1076"/>
          <ac:spMkLst>
            <pc:docMk/>
            <pc:sldMk cId="784890054" sldId="610"/>
            <ac:spMk id="9" creationId="{EDF88020-E8FA-D1D6-12BF-CDB467971107}"/>
          </ac:spMkLst>
        </pc:spChg>
        <pc:spChg chg="add mod">
          <ac:chgData name="Tobias Roth" userId="7a7936ad18b171e0" providerId="LiveId" clId="{D8AEE1FC-AABD-4E28-8A44-51F9B09A2927}" dt="2024-01-29T10:45:27.433" v="24487" actId="14100"/>
          <ac:spMkLst>
            <pc:docMk/>
            <pc:sldMk cId="784890054" sldId="610"/>
            <ac:spMk id="10" creationId="{EA7BFFD7-C06A-3D8E-9196-D00BE4656D61}"/>
          </ac:spMkLst>
        </pc:spChg>
        <pc:picChg chg="add mod">
          <ac:chgData name="Tobias Roth" userId="7a7936ad18b171e0" providerId="LiveId" clId="{D8AEE1FC-AABD-4E28-8A44-51F9B09A2927}" dt="2024-01-26T17:01:24.705" v="8314" actId="1076"/>
          <ac:picMkLst>
            <pc:docMk/>
            <pc:sldMk cId="784890054" sldId="610"/>
            <ac:picMk id="8" creationId="{6D47D2CD-AE08-5D65-35D8-1041D800BC6F}"/>
          </ac:picMkLst>
        </pc:picChg>
        <pc:picChg chg="add mod">
          <ac:chgData name="Tobias Roth" userId="7a7936ad18b171e0" providerId="LiveId" clId="{D8AEE1FC-AABD-4E28-8A44-51F9B09A2927}" dt="2024-01-26T20:23:54.096" v="15774"/>
          <ac:picMkLst>
            <pc:docMk/>
            <pc:sldMk cId="784890054" sldId="610"/>
            <ac:picMk id="11" creationId="{9BECD522-323C-08C4-868F-CF2BBD9267C7}"/>
          </ac:picMkLst>
        </pc:picChg>
      </pc:sldChg>
      <pc:sldChg chg="modSp add del">
        <pc:chgData name="Tobias Roth" userId="7a7936ad18b171e0" providerId="LiveId" clId="{D8AEE1FC-AABD-4E28-8A44-51F9B09A2927}" dt="2024-01-26T17:16:04.794" v="8854" actId="2696"/>
        <pc:sldMkLst>
          <pc:docMk/>
          <pc:sldMk cId="2695224586" sldId="611"/>
        </pc:sldMkLst>
        <pc:spChg chg="mod">
          <ac:chgData name="Tobias Roth" userId="7a7936ad18b171e0" providerId="LiveId" clId="{D8AEE1FC-AABD-4E28-8A44-51F9B09A2927}" dt="2024-01-26T17:09:37.260" v="8820"/>
          <ac:spMkLst>
            <pc:docMk/>
            <pc:sldMk cId="2695224586" sldId="611"/>
            <ac:spMk id="5" creationId="{C915A935-939B-1A62-511B-D5665633181B}"/>
          </ac:spMkLst>
        </pc:spChg>
        <pc:spChg chg="mod">
          <ac:chgData name="Tobias Roth" userId="7a7936ad18b171e0" providerId="LiveId" clId="{D8AEE1FC-AABD-4E28-8A44-51F9B09A2927}" dt="2024-01-26T17:14:13.288" v="8853" actId="20577"/>
          <ac:spMkLst>
            <pc:docMk/>
            <pc:sldMk cId="2695224586" sldId="611"/>
            <ac:spMk id="9" creationId="{EDF88020-E8FA-D1D6-12BF-CDB467971107}"/>
          </ac:spMkLst>
        </pc:spChg>
      </pc:sldChg>
      <pc:sldChg chg="delSp modSp add del mod delAnim">
        <pc:chgData name="Tobias Roth" userId="7a7936ad18b171e0" providerId="LiveId" clId="{D8AEE1FC-AABD-4E28-8A44-51F9B09A2927}" dt="2024-01-26T17:10:13.888" v="8844" actId="47"/>
        <pc:sldMkLst>
          <pc:docMk/>
          <pc:sldMk cId="3960157039" sldId="612"/>
        </pc:sldMkLst>
        <pc:spChg chg="mod">
          <ac:chgData name="Tobias Roth" userId="7a7936ad18b171e0" providerId="LiveId" clId="{D8AEE1FC-AABD-4E28-8A44-51F9B09A2927}" dt="2024-01-26T17:09:56.746" v="8836" actId="20577"/>
          <ac:spMkLst>
            <pc:docMk/>
            <pc:sldMk cId="3960157039" sldId="612"/>
            <ac:spMk id="5" creationId="{C915A935-939B-1A62-511B-D5665633181B}"/>
          </ac:spMkLst>
        </pc:spChg>
        <pc:spChg chg="del">
          <ac:chgData name="Tobias Roth" userId="7a7936ad18b171e0" providerId="LiveId" clId="{D8AEE1FC-AABD-4E28-8A44-51F9B09A2927}" dt="2024-01-26T17:10:02.006" v="8839" actId="478"/>
          <ac:spMkLst>
            <pc:docMk/>
            <pc:sldMk cId="3960157039" sldId="612"/>
            <ac:spMk id="9" creationId="{EDF88020-E8FA-D1D6-12BF-CDB467971107}"/>
          </ac:spMkLst>
        </pc:spChg>
        <pc:spChg chg="del">
          <ac:chgData name="Tobias Roth" userId="7a7936ad18b171e0" providerId="LiveId" clId="{D8AEE1FC-AABD-4E28-8A44-51F9B09A2927}" dt="2024-01-26T17:10:00.420" v="8838" actId="478"/>
          <ac:spMkLst>
            <pc:docMk/>
            <pc:sldMk cId="3960157039" sldId="612"/>
            <ac:spMk id="10" creationId="{EA7BFFD7-C06A-3D8E-9196-D00BE4656D61}"/>
          </ac:spMkLst>
        </pc:spChg>
        <pc:picChg chg="del">
          <ac:chgData name="Tobias Roth" userId="7a7936ad18b171e0" providerId="LiveId" clId="{D8AEE1FC-AABD-4E28-8A44-51F9B09A2927}" dt="2024-01-26T17:09:59.544" v="8837" actId="478"/>
          <ac:picMkLst>
            <pc:docMk/>
            <pc:sldMk cId="3960157039" sldId="612"/>
            <ac:picMk id="8" creationId="{6D47D2CD-AE08-5D65-35D8-1041D800BC6F}"/>
          </ac:picMkLst>
        </pc:picChg>
      </pc:sldChg>
      <pc:sldChg chg="addSp delSp modSp new mod">
        <pc:chgData name="Tobias Roth" userId="7a7936ad18b171e0" providerId="LiveId" clId="{D8AEE1FC-AABD-4E28-8A44-51F9B09A2927}" dt="2024-01-28T10:42:05.147" v="16541" actId="1076"/>
        <pc:sldMkLst>
          <pc:docMk/>
          <pc:sldMk cId="2053544228" sldId="613"/>
        </pc:sldMkLst>
        <pc:spChg chg="mod">
          <ac:chgData name="Tobias Roth" userId="7a7936ad18b171e0" providerId="LiveId" clId="{D8AEE1FC-AABD-4E28-8A44-51F9B09A2927}" dt="2024-01-26T17:32:03.505" v="9668" actId="20577"/>
          <ac:spMkLst>
            <pc:docMk/>
            <pc:sldMk cId="2053544228" sldId="613"/>
            <ac:spMk id="5" creationId="{EA6FA740-9ACD-05CA-7F65-83A489F42D92}"/>
          </ac:spMkLst>
        </pc:spChg>
        <pc:spChg chg="del">
          <ac:chgData name="Tobias Roth" userId="7a7936ad18b171e0" providerId="LiveId" clId="{D8AEE1FC-AABD-4E28-8A44-51F9B09A2927}" dt="2024-01-26T17:16:18.684" v="8855" actId="478"/>
          <ac:spMkLst>
            <pc:docMk/>
            <pc:sldMk cId="2053544228" sldId="613"/>
            <ac:spMk id="6" creationId="{A4E4E0C4-2B7C-624D-5C0D-7556F7164BD7}"/>
          </ac:spMkLst>
        </pc:spChg>
        <pc:spChg chg="add mod">
          <ac:chgData name="Tobias Roth" userId="7a7936ad18b171e0" providerId="LiveId" clId="{D8AEE1FC-AABD-4E28-8A44-51F9B09A2927}" dt="2024-01-28T10:41:42.149" v="16519" actId="404"/>
          <ac:spMkLst>
            <pc:docMk/>
            <pc:sldMk cId="2053544228" sldId="613"/>
            <ac:spMk id="9" creationId="{D4187333-30AC-30BC-C80E-1E39D6D3A327}"/>
          </ac:spMkLst>
        </pc:spChg>
        <pc:spChg chg="add mod">
          <ac:chgData name="Tobias Roth" userId="7a7936ad18b171e0" providerId="LiveId" clId="{D8AEE1FC-AABD-4E28-8A44-51F9B09A2927}" dt="2024-01-28T10:42:05.147" v="16541" actId="1076"/>
          <ac:spMkLst>
            <pc:docMk/>
            <pc:sldMk cId="2053544228" sldId="613"/>
            <ac:spMk id="12" creationId="{0E3ABA1C-1626-0826-818A-DCFAB56E7C3C}"/>
          </ac:spMkLst>
        </pc:spChg>
        <pc:picChg chg="add del mod">
          <ac:chgData name="Tobias Roth" userId="7a7936ad18b171e0" providerId="LiveId" clId="{D8AEE1FC-AABD-4E28-8A44-51F9B09A2927}" dt="2024-01-26T17:16:32.716" v="8858" actId="478"/>
          <ac:picMkLst>
            <pc:docMk/>
            <pc:sldMk cId="2053544228" sldId="613"/>
            <ac:picMk id="8" creationId="{1FA09F05-D866-C2A2-6872-551EC62AFF31}"/>
          </ac:picMkLst>
        </pc:picChg>
        <pc:picChg chg="add mod">
          <ac:chgData name="Tobias Roth" userId="7a7936ad18b171e0" providerId="LiveId" clId="{D8AEE1FC-AABD-4E28-8A44-51F9B09A2927}" dt="2024-01-28T10:42:03.437" v="16540" actId="14100"/>
          <ac:picMkLst>
            <pc:docMk/>
            <pc:sldMk cId="2053544228" sldId="613"/>
            <ac:picMk id="11" creationId="{243335AA-2BB5-7C25-D869-4C164094BB57}"/>
          </ac:picMkLst>
        </pc:picChg>
        <pc:picChg chg="add mod">
          <ac:chgData name="Tobias Roth" userId="7a7936ad18b171e0" providerId="LiveId" clId="{D8AEE1FC-AABD-4E28-8A44-51F9B09A2927}" dt="2024-01-26T20:23:55.584" v="15775"/>
          <ac:picMkLst>
            <pc:docMk/>
            <pc:sldMk cId="2053544228" sldId="613"/>
            <ac:picMk id="13" creationId="{A1035AB0-F55B-05A4-1D9E-2110BEC8EF59}"/>
          </ac:picMkLst>
        </pc:picChg>
      </pc:sldChg>
      <pc:sldChg chg="modSp new del mod">
        <pc:chgData name="Tobias Roth" userId="7a7936ad18b171e0" providerId="LiveId" clId="{D8AEE1FC-AABD-4E28-8A44-51F9B09A2927}" dt="2024-01-26T17:43:07.218" v="10009" actId="47"/>
        <pc:sldMkLst>
          <pc:docMk/>
          <pc:sldMk cId="3078290523" sldId="614"/>
        </pc:sldMkLst>
        <pc:spChg chg="mod">
          <ac:chgData name="Tobias Roth" userId="7a7936ad18b171e0" providerId="LiveId" clId="{D8AEE1FC-AABD-4E28-8A44-51F9B09A2927}" dt="2024-01-26T17:10:23.459" v="8850" actId="404"/>
          <ac:spMkLst>
            <pc:docMk/>
            <pc:sldMk cId="3078290523" sldId="614"/>
            <ac:spMk id="5" creationId="{D0A33DE8-6CCF-B2A2-0386-13BDBE959D54}"/>
          </ac:spMkLst>
        </pc:spChg>
      </pc:sldChg>
      <pc:sldChg chg="addSp delSp modSp new mod modAnim">
        <pc:chgData name="Tobias Roth" userId="7a7936ad18b171e0" providerId="LiveId" clId="{D8AEE1FC-AABD-4E28-8A44-51F9B09A2927}" dt="2024-01-30T09:35:13.401" v="24584" actId="20577"/>
        <pc:sldMkLst>
          <pc:docMk/>
          <pc:sldMk cId="58759143" sldId="615"/>
        </pc:sldMkLst>
        <pc:spChg chg="mod">
          <ac:chgData name="Tobias Roth" userId="7a7936ad18b171e0" providerId="LiveId" clId="{D8AEE1FC-AABD-4E28-8A44-51F9B09A2927}" dt="2024-01-26T17:40:30.730" v="10003" actId="20577"/>
          <ac:spMkLst>
            <pc:docMk/>
            <pc:sldMk cId="58759143" sldId="615"/>
            <ac:spMk id="5" creationId="{0BBFA484-666E-7B2A-77E0-C1AC220D1DE3}"/>
          </ac:spMkLst>
        </pc:spChg>
        <pc:spChg chg="del">
          <ac:chgData name="Tobias Roth" userId="7a7936ad18b171e0" providerId="LiveId" clId="{D8AEE1FC-AABD-4E28-8A44-51F9B09A2927}" dt="2024-01-26T17:40:34.035" v="10004" actId="478"/>
          <ac:spMkLst>
            <pc:docMk/>
            <pc:sldMk cId="58759143" sldId="615"/>
            <ac:spMk id="6" creationId="{1E0AA2AF-F661-D29B-063A-8170257F11E2}"/>
          </ac:spMkLst>
        </pc:spChg>
        <pc:spChg chg="add mod">
          <ac:chgData name="Tobias Roth" userId="7a7936ad18b171e0" providerId="LiveId" clId="{D8AEE1FC-AABD-4E28-8A44-51F9B09A2927}" dt="2024-01-26T18:04:37.921" v="11877" actId="1076"/>
          <ac:spMkLst>
            <pc:docMk/>
            <pc:sldMk cId="58759143" sldId="615"/>
            <ac:spMk id="7" creationId="{0D8F4561-28BA-6A17-EA2A-444A99E7E230}"/>
          </ac:spMkLst>
        </pc:spChg>
        <pc:spChg chg="add mod">
          <ac:chgData name="Tobias Roth" userId="7a7936ad18b171e0" providerId="LiveId" clId="{D8AEE1FC-AABD-4E28-8A44-51F9B09A2927}" dt="2024-01-30T09:35:13.401" v="24584" actId="20577"/>
          <ac:spMkLst>
            <pc:docMk/>
            <pc:sldMk cId="58759143" sldId="615"/>
            <ac:spMk id="8" creationId="{9CFCFB7B-55EF-4677-45BB-8DC562255271}"/>
          </ac:spMkLst>
        </pc:spChg>
        <pc:spChg chg="add mod">
          <ac:chgData name="Tobias Roth" userId="7a7936ad18b171e0" providerId="LiveId" clId="{D8AEE1FC-AABD-4E28-8A44-51F9B09A2927}" dt="2024-01-26T19:06:41.549" v="12539" actId="1076"/>
          <ac:spMkLst>
            <pc:docMk/>
            <pc:sldMk cId="58759143" sldId="615"/>
            <ac:spMk id="9" creationId="{5EBA3ACB-4B35-A8E2-32C1-AEDF23983446}"/>
          </ac:spMkLst>
        </pc:spChg>
        <pc:picChg chg="add mod">
          <ac:chgData name="Tobias Roth" userId="7a7936ad18b171e0" providerId="LiveId" clId="{D8AEE1FC-AABD-4E28-8A44-51F9B09A2927}" dt="2024-01-26T20:23:57.505" v="15776"/>
          <ac:picMkLst>
            <pc:docMk/>
            <pc:sldMk cId="58759143" sldId="615"/>
            <ac:picMk id="10" creationId="{412DA1BA-9CE0-C365-DBD4-68914F84848A}"/>
          </ac:picMkLst>
        </pc:picChg>
        <pc:picChg chg="add mod">
          <ac:chgData name="Tobias Roth" userId="7a7936ad18b171e0" providerId="LiveId" clId="{D8AEE1FC-AABD-4E28-8A44-51F9B09A2927}" dt="2024-01-26T18:04:35.971" v="11876" actId="1076"/>
          <ac:picMkLst>
            <pc:docMk/>
            <pc:sldMk cId="58759143" sldId="615"/>
            <ac:picMk id="1026" creationId="{7B628A5D-468E-1B6E-C081-C9748D3613ED}"/>
          </ac:picMkLst>
        </pc:picChg>
      </pc:sldChg>
      <pc:sldChg chg="addSp delSp modSp new del mod modShow">
        <pc:chgData name="Tobias Roth" userId="7a7936ad18b171e0" providerId="LiveId" clId="{D8AEE1FC-AABD-4E28-8A44-51F9B09A2927}" dt="2024-01-30T10:54:33.930" v="24670" actId="2696"/>
        <pc:sldMkLst>
          <pc:docMk/>
          <pc:sldMk cId="1661502562" sldId="616"/>
        </pc:sldMkLst>
        <pc:spChg chg="mod">
          <ac:chgData name="Tobias Roth" userId="7a7936ad18b171e0" providerId="LiveId" clId="{D8AEE1FC-AABD-4E28-8A44-51F9B09A2927}" dt="2024-01-26T17:48:33.105" v="10523" actId="20577"/>
          <ac:spMkLst>
            <pc:docMk/>
            <pc:sldMk cId="1661502562" sldId="616"/>
            <ac:spMk id="5" creationId="{4ABFB13C-8B1D-6E74-E1F9-F1DE6E8BE795}"/>
          </ac:spMkLst>
        </pc:spChg>
        <pc:spChg chg="del">
          <ac:chgData name="Tobias Roth" userId="7a7936ad18b171e0" providerId="LiveId" clId="{D8AEE1FC-AABD-4E28-8A44-51F9B09A2927}" dt="2024-01-26T17:47:32.643" v="10481"/>
          <ac:spMkLst>
            <pc:docMk/>
            <pc:sldMk cId="1661502562" sldId="616"/>
            <ac:spMk id="6" creationId="{483C737A-CA71-7474-B08A-371A2EAF31BC}"/>
          </ac:spMkLst>
        </pc:spChg>
        <pc:spChg chg="add mod">
          <ac:chgData name="Tobias Roth" userId="7a7936ad18b171e0" providerId="LiveId" clId="{D8AEE1FC-AABD-4E28-8A44-51F9B09A2927}" dt="2024-01-26T17:48:12.140" v="10497" actId="14100"/>
          <ac:spMkLst>
            <pc:docMk/>
            <pc:sldMk cId="1661502562" sldId="616"/>
            <ac:spMk id="8" creationId="{A4EF43F9-56E3-2E9E-BDB2-5B256998F7F7}"/>
          </ac:spMkLst>
        </pc:spChg>
        <pc:spChg chg="add mod">
          <ac:chgData name="Tobias Roth" userId="7a7936ad18b171e0" providerId="LiveId" clId="{D8AEE1FC-AABD-4E28-8A44-51F9B09A2927}" dt="2024-01-26T18:04:44.439" v="11878" actId="14100"/>
          <ac:spMkLst>
            <pc:docMk/>
            <pc:sldMk cId="1661502562" sldId="616"/>
            <ac:spMk id="9" creationId="{929E4B67-BC8A-4553-D585-CBC86E10F7F7}"/>
          </ac:spMkLst>
        </pc:spChg>
        <pc:picChg chg="add mod">
          <ac:chgData name="Tobias Roth" userId="7a7936ad18b171e0" providerId="LiveId" clId="{D8AEE1FC-AABD-4E28-8A44-51F9B09A2927}" dt="2024-01-26T18:04:08.230" v="11868" actId="1440"/>
          <ac:picMkLst>
            <pc:docMk/>
            <pc:sldMk cId="1661502562" sldId="616"/>
            <ac:picMk id="7" creationId="{8777248A-095E-821F-8152-07E2701B289F}"/>
          </ac:picMkLst>
        </pc:picChg>
        <pc:picChg chg="add mod">
          <ac:chgData name="Tobias Roth" userId="7a7936ad18b171e0" providerId="LiveId" clId="{D8AEE1FC-AABD-4E28-8A44-51F9B09A2927}" dt="2024-01-26T20:23:59.091" v="15777"/>
          <ac:picMkLst>
            <pc:docMk/>
            <pc:sldMk cId="1661502562" sldId="616"/>
            <ac:picMk id="10" creationId="{90A6B2B1-A0ED-5AB5-8741-9D9C010466B4}"/>
          </ac:picMkLst>
        </pc:picChg>
      </pc:sldChg>
      <pc:sldChg chg="new del">
        <pc:chgData name="Tobias Roth" userId="7a7936ad18b171e0" providerId="LiveId" clId="{D8AEE1FC-AABD-4E28-8A44-51F9B09A2927}" dt="2024-01-26T17:56:47.509" v="11097" actId="2696"/>
        <pc:sldMkLst>
          <pc:docMk/>
          <pc:sldMk cId="1403205854" sldId="617"/>
        </pc:sldMkLst>
      </pc:sldChg>
      <pc:sldChg chg="addSp delSp modSp add mod modAnim">
        <pc:chgData name="Tobias Roth" userId="7a7936ad18b171e0" providerId="LiveId" clId="{D8AEE1FC-AABD-4E28-8A44-51F9B09A2927}" dt="2024-01-30T10:38:53.796" v="24608" actId="20577"/>
        <pc:sldMkLst>
          <pc:docMk/>
          <pc:sldMk cId="471249069" sldId="618"/>
        </pc:sldMkLst>
        <pc:spChg chg="mod">
          <ac:chgData name="Tobias Roth" userId="7a7936ad18b171e0" providerId="LiveId" clId="{D8AEE1FC-AABD-4E28-8A44-51F9B09A2927}" dt="2024-01-26T18:07:10.879" v="11883" actId="20577"/>
          <ac:spMkLst>
            <pc:docMk/>
            <pc:sldMk cId="471249069" sldId="618"/>
            <ac:spMk id="5" creationId="{4ABFB13C-8B1D-6E74-E1F9-F1DE6E8BE795}"/>
          </ac:spMkLst>
        </pc:spChg>
        <pc:spChg chg="mod">
          <ac:chgData name="Tobias Roth" userId="7a7936ad18b171e0" providerId="LiveId" clId="{D8AEE1FC-AABD-4E28-8A44-51F9B09A2927}" dt="2024-01-26T17:56:57.640" v="11099" actId="1076"/>
          <ac:spMkLst>
            <pc:docMk/>
            <pc:sldMk cId="471249069" sldId="618"/>
            <ac:spMk id="8" creationId="{A4EF43F9-56E3-2E9E-BDB2-5B256998F7F7}"/>
          </ac:spMkLst>
        </pc:spChg>
        <pc:spChg chg="mod">
          <ac:chgData name="Tobias Roth" userId="7a7936ad18b171e0" providerId="LiveId" clId="{D8AEE1FC-AABD-4E28-8A44-51F9B09A2927}" dt="2024-01-30T10:38:53.796" v="24608" actId="20577"/>
          <ac:spMkLst>
            <pc:docMk/>
            <pc:sldMk cId="471249069" sldId="618"/>
            <ac:spMk id="9" creationId="{929E4B67-BC8A-4553-D585-CBC86E10F7F7}"/>
          </ac:spMkLst>
        </pc:spChg>
        <pc:spChg chg="add del">
          <ac:chgData name="Tobias Roth" userId="7a7936ad18b171e0" providerId="LiveId" clId="{D8AEE1FC-AABD-4E28-8A44-51F9B09A2927}" dt="2024-01-26T18:02:51.551" v="11784" actId="11529"/>
          <ac:spMkLst>
            <pc:docMk/>
            <pc:sldMk cId="471249069" sldId="618"/>
            <ac:spMk id="11" creationId="{A3DF9473-62DB-3BC7-F4C9-69B59B7401D0}"/>
          </ac:spMkLst>
        </pc:spChg>
        <pc:spChg chg="add mod">
          <ac:chgData name="Tobias Roth" userId="7a7936ad18b171e0" providerId="LiveId" clId="{D8AEE1FC-AABD-4E28-8A44-51F9B09A2927}" dt="2024-01-26T18:03:03.816" v="11787" actId="14100"/>
          <ac:spMkLst>
            <pc:docMk/>
            <pc:sldMk cId="471249069" sldId="618"/>
            <ac:spMk id="12" creationId="{13F88342-E3EC-415C-8862-C4084BD6159E}"/>
          </ac:spMkLst>
        </pc:spChg>
        <pc:spChg chg="add mod">
          <ac:chgData name="Tobias Roth" userId="7a7936ad18b171e0" providerId="LiveId" clId="{D8AEE1FC-AABD-4E28-8A44-51F9B09A2927}" dt="2024-01-26T18:06:48.917" v="11879" actId="14100"/>
          <ac:spMkLst>
            <pc:docMk/>
            <pc:sldMk cId="471249069" sldId="618"/>
            <ac:spMk id="13" creationId="{855A196C-BFEE-694D-52F9-98B48758BFB8}"/>
          </ac:spMkLst>
        </pc:spChg>
        <pc:picChg chg="mod">
          <ac:chgData name="Tobias Roth" userId="7a7936ad18b171e0" providerId="LiveId" clId="{D8AEE1FC-AABD-4E28-8A44-51F9B09A2927}" dt="2024-01-26T18:03:57.655" v="11867" actId="1440"/>
          <ac:picMkLst>
            <pc:docMk/>
            <pc:sldMk cId="471249069" sldId="618"/>
            <ac:picMk id="7" creationId="{8777248A-095E-821F-8152-07E2701B289F}"/>
          </ac:picMkLst>
        </pc:picChg>
        <pc:picChg chg="add mod">
          <ac:chgData name="Tobias Roth" userId="7a7936ad18b171e0" providerId="LiveId" clId="{D8AEE1FC-AABD-4E28-8A44-51F9B09A2927}" dt="2024-01-26T18:03:53.668" v="11866" actId="1440"/>
          <ac:picMkLst>
            <pc:docMk/>
            <pc:sldMk cId="471249069" sldId="618"/>
            <ac:picMk id="10" creationId="{144D71DF-707A-0C7D-144C-6B3B51EF53D2}"/>
          </ac:picMkLst>
        </pc:picChg>
        <pc:picChg chg="add mod">
          <ac:chgData name="Tobias Roth" userId="7a7936ad18b171e0" providerId="LiveId" clId="{D8AEE1FC-AABD-4E28-8A44-51F9B09A2927}" dt="2024-01-26T20:23:59.859" v="15778"/>
          <ac:picMkLst>
            <pc:docMk/>
            <pc:sldMk cId="471249069" sldId="618"/>
            <ac:picMk id="14" creationId="{6878D1DF-8278-AD2E-78FC-50E89C864F7E}"/>
          </ac:picMkLst>
        </pc:picChg>
      </pc:sldChg>
      <pc:sldChg chg="addSp delSp modSp add mod modAnim">
        <pc:chgData name="Tobias Roth" userId="7a7936ad18b171e0" providerId="LiveId" clId="{D8AEE1FC-AABD-4E28-8A44-51F9B09A2927}" dt="2024-01-30T09:25:35.412" v="24581" actId="1076"/>
        <pc:sldMkLst>
          <pc:docMk/>
          <pc:sldMk cId="1407783922" sldId="619"/>
        </pc:sldMkLst>
        <pc:spChg chg="mod">
          <ac:chgData name="Tobias Roth" userId="7a7936ad18b171e0" providerId="LiveId" clId="{D8AEE1FC-AABD-4E28-8A44-51F9B09A2927}" dt="2024-01-26T18:07:27.620" v="11899" actId="20577"/>
          <ac:spMkLst>
            <pc:docMk/>
            <pc:sldMk cId="1407783922" sldId="619"/>
            <ac:spMk id="5" creationId="{4ABFB13C-8B1D-6E74-E1F9-F1DE6E8BE795}"/>
          </ac:spMkLst>
        </pc:spChg>
        <pc:spChg chg="mod">
          <ac:chgData name="Tobias Roth" userId="7a7936ad18b171e0" providerId="LiveId" clId="{D8AEE1FC-AABD-4E28-8A44-51F9B09A2927}" dt="2024-01-26T18:07:23.743" v="11888" actId="1076"/>
          <ac:spMkLst>
            <pc:docMk/>
            <pc:sldMk cId="1407783922" sldId="619"/>
            <ac:spMk id="8" creationId="{A4EF43F9-56E3-2E9E-BDB2-5B256998F7F7}"/>
          </ac:spMkLst>
        </pc:spChg>
        <pc:spChg chg="mod">
          <ac:chgData name="Tobias Roth" userId="7a7936ad18b171e0" providerId="LiveId" clId="{D8AEE1FC-AABD-4E28-8A44-51F9B09A2927}" dt="2024-01-30T09:25:21.021" v="24560" actId="20577"/>
          <ac:spMkLst>
            <pc:docMk/>
            <pc:sldMk cId="1407783922" sldId="619"/>
            <ac:spMk id="9" creationId="{929E4B67-BC8A-4553-D585-CBC86E10F7F7}"/>
          </ac:spMkLst>
        </pc:spChg>
        <pc:spChg chg="del">
          <ac:chgData name="Tobias Roth" userId="7a7936ad18b171e0" providerId="LiveId" clId="{D8AEE1FC-AABD-4E28-8A44-51F9B09A2927}" dt="2024-01-26T18:07:16.233" v="11886" actId="478"/>
          <ac:spMkLst>
            <pc:docMk/>
            <pc:sldMk cId="1407783922" sldId="619"/>
            <ac:spMk id="12" creationId="{13F88342-E3EC-415C-8862-C4084BD6159E}"/>
          </ac:spMkLst>
        </pc:spChg>
        <pc:spChg chg="del">
          <ac:chgData name="Tobias Roth" userId="7a7936ad18b171e0" providerId="LiveId" clId="{D8AEE1FC-AABD-4E28-8A44-51F9B09A2927}" dt="2024-01-26T18:07:16.928" v="11887" actId="478"/>
          <ac:spMkLst>
            <pc:docMk/>
            <pc:sldMk cId="1407783922" sldId="619"/>
            <ac:spMk id="13" creationId="{855A196C-BFEE-694D-52F9-98B48758BFB8}"/>
          </ac:spMkLst>
        </pc:spChg>
        <pc:spChg chg="add mod">
          <ac:chgData name="Tobias Roth" userId="7a7936ad18b171e0" providerId="LiveId" clId="{D8AEE1FC-AABD-4E28-8A44-51F9B09A2927}" dt="2024-01-30T09:25:35.412" v="24581" actId="1076"/>
          <ac:spMkLst>
            <pc:docMk/>
            <pc:sldMk cId="1407783922" sldId="619"/>
            <ac:spMk id="20" creationId="{0D0C3BD6-5BDB-6226-81A1-004004E5362F}"/>
          </ac:spMkLst>
        </pc:spChg>
        <pc:picChg chg="del">
          <ac:chgData name="Tobias Roth" userId="7a7936ad18b171e0" providerId="LiveId" clId="{D8AEE1FC-AABD-4E28-8A44-51F9B09A2927}" dt="2024-01-26T18:07:15.424" v="11885" actId="478"/>
          <ac:picMkLst>
            <pc:docMk/>
            <pc:sldMk cId="1407783922" sldId="619"/>
            <ac:picMk id="10" creationId="{144D71DF-707A-0C7D-144C-6B3B51EF53D2}"/>
          </ac:picMkLst>
        </pc:picChg>
        <pc:picChg chg="add mod">
          <ac:chgData name="Tobias Roth" userId="7a7936ad18b171e0" providerId="LiveId" clId="{D8AEE1FC-AABD-4E28-8A44-51F9B09A2927}" dt="2024-01-30T09:25:33.233" v="24580" actId="1076"/>
          <ac:picMkLst>
            <pc:docMk/>
            <pc:sldMk cId="1407783922" sldId="619"/>
            <ac:picMk id="10" creationId="{9037BD2C-92CA-573D-0FDE-EF89AEEE2146}"/>
          </ac:picMkLst>
        </pc:picChg>
        <pc:picChg chg="add del mod">
          <ac:chgData name="Tobias Roth" userId="7a7936ad18b171e0" providerId="LiveId" clId="{D8AEE1FC-AABD-4E28-8A44-51F9B09A2927}" dt="2024-01-26T19:18:14.700" v="13099" actId="478"/>
          <ac:picMkLst>
            <pc:docMk/>
            <pc:sldMk cId="1407783922" sldId="619"/>
            <ac:picMk id="11" creationId="{BE1B91B6-3A1E-4F70-0E5D-8AE251F5A6F3}"/>
          </ac:picMkLst>
        </pc:picChg>
        <pc:picChg chg="add del mod">
          <ac:chgData name="Tobias Roth" userId="7a7936ad18b171e0" providerId="LiveId" clId="{D8AEE1FC-AABD-4E28-8A44-51F9B09A2927}" dt="2024-01-26T19:18:14.138" v="13098" actId="478"/>
          <ac:picMkLst>
            <pc:docMk/>
            <pc:sldMk cId="1407783922" sldId="619"/>
            <ac:picMk id="15" creationId="{150BA47D-D6A6-3D61-1143-0D57107B0B65}"/>
          </ac:picMkLst>
        </pc:picChg>
        <pc:picChg chg="add del mod">
          <ac:chgData name="Tobias Roth" userId="7a7936ad18b171e0" providerId="LiveId" clId="{D8AEE1FC-AABD-4E28-8A44-51F9B09A2927}" dt="2024-01-28T10:49:18.808" v="16542" actId="478"/>
          <ac:picMkLst>
            <pc:docMk/>
            <pc:sldMk cId="1407783922" sldId="619"/>
            <ac:picMk id="17" creationId="{6C5B3717-0549-E311-5ACB-6812C75F5F41}"/>
          </ac:picMkLst>
        </pc:picChg>
        <pc:picChg chg="add del mod">
          <ac:chgData name="Tobias Roth" userId="7a7936ad18b171e0" providerId="LiveId" clId="{D8AEE1FC-AABD-4E28-8A44-51F9B09A2927}" dt="2024-01-30T09:25:23.433" v="24561" actId="478"/>
          <ac:picMkLst>
            <pc:docMk/>
            <pc:sldMk cId="1407783922" sldId="619"/>
            <ac:picMk id="19" creationId="{E8580B6F-72C7-89F9-A9A4-7394672C8FA8}"/>
          </ac:picMkLst>
        </pc:picChg>
        <pc:picChg chg="add mod">
          <ac:chgData name="Tobias Roth" userId="7a7936ad18b171e0" providerId="LiveId" clId="{D8AEE1FC-AABD-4E28-8A44-51F9B09A2927}" dt="2024-01-26T20:24:00.968" v="15779"/>
          <ac:picMkLst>
            <pc:docMk/>
            <pc:sldMk cId="1407783922" sldId="619"/>
            <ac:picMk id="21" creationId="{89EE304C-776F-28AF-CCCD-EA85F9AA5297}"/>
          </ac:picMkLst>
        </pc:picChg>
      </pc:sldChg>
      <pc:sldChg chg="addSp delSp modSp add mod modAnim">
        <pc:chgData name="Tobias Roth" userId="7a7936ad18b171e0" providerId="LiveId" clId="{D8AEE1FC-AABD-4E28-8A44-51F9B09A2927}" dt="2024-01-27T11:56:58.834" v="16065"/>
        <pc:sldMkLst>
          <pc:docMk/>
          <pc:sldMk cId="2117173518" sldId="620"/>
        </pc:sldMkLst>
        <pc:spChg chg="mod">
          <ac:chgData name="Tobias Roth" userId="7a7936ad18b171e0" providerId="LiveId" clId="{D8AEE1FC-AABD-4E28-8A44-51F9B09A2927}" dt="2024-01-26T18:14:07.297" v="12440" actId="20577"/>
          <ac:spMkLst>
            <pc:docMk/>
            <pc:sldMk cId="2117173518" sldId="620"/>
            <ac:spMk id="5" creationId="{4ABFB13C-8B1D-6E74-E1F9-F1DE6E8BE795}"/>
          </ac:spMkLst>
        </pc:spChg>
        <pc:spChg chg="mod">
          <ac:chgData name="Tobias Roth" userId="7a7936ad18b171e0" providerId="LiveId" clId="{D8AEE1FC-AABD-4E28-8A44-51F9B09A2927}" dt="2024-01-26T19:05:16.225" v="12463" actId="1076"/>
          <ac:spMkLst>
            <pc:docMk/>
            <pc:sldMk cId="2117173518" sldId="620"/>
            <ac:spMk id="8" creationId="{A4EF43F9-56E3-2E9E-BDB2-5B256998F7F7}"/>
          </ac:spMkLst>
        </pc:spChg>
        <pc:spChg chg="mod">
          <ac:chgData name="Tobias Roth" userId="7a7936ad18b171e0" providerId="LiveId" clId="{D8AEE1FC-AABD-4E28-8A44-51F9B09A2927}" dt="2024-01-26T19:27:55.730" v="13511" actId="5793"/>
          <ac:spMkLst>
            <pc:docMk/>
            <pc:sldMk cId="2117173518" sldId="620"/>
            <ac:spMk id="9" creationId="{929E4B67-BC8A-4553-D585-CBC86E10F7F7}"/>
          </ac:spMkLst>
        </pc:spChg>
        <pc:spChg chg="add mod">
          <ac:chgData name="Tobias Roth" userId="7a7936ad18b171e0" providerId="LiveId" clId="{D8AEE1FC-AABD-4E28-8A44-51F9B09A2927}" dt="2024-01-26T19:22:33.405" v="13239" actId="20577"/>
          <ac:spMkLst>
            <pc:docMk/>
            <pc:sldMk cId="2117173518" sldId="620"/>
            <ac:spMk id="13" creationId="{2DE576D1-7648-0C74-36D4-8BB41EF4F9C0}"/>
          </ac:spMkLst>
        </pc:spChg>
        <pc:picChg chg="add del mod">
          <ac:chgData name="Tobias Roth" userId="7a7936ad18b171e0" providerId="LiveId" clId="{D8AEE1FC-AABD-4E28-8A44-51F9B09A2927}" dt="2024-01-26T19:21:14.897" v="13210" actId="478"/>
          <ac:picMkLst>
            <pc:docMk/>
            <pc:sldMk cId="2117173518" sldId="620"/>
            <ac:picMk id="10" creationId="{82A737B4-AD1E-9B96-D866-0AAA3B2157F3}"/>
          </ac:picMkLst>
        </pc:picChg>
        <pc:picChg chg="add mod">
          <ac:chgData name="Tobias Roth" userId="7a7936ad18b171e0" providerId="LiveId" clId="{D8AEE1FC-AABD-4E28-8A44-51F9B09A2927}" dt="2024-01-26T19:22:39.548" v="13241" actId="1440"/>
          <ac:picMkLst>
            <pc:docMk/>
            <pc:sldMk cId="2117173518" sldId="620"/>
            <ac:picMk id="12" creationId="{AFCC5482-0CA5-79E8-A26F-463B32C03C99}"/>
          </ac:picMkLst>
        </pc:picChg>
        <pc:picChg chg="add mod">
          <ac:chgData name="Tobias Roth" userId="7a7936ad18b171e0" providerId="LiveId" clId="{D8AEE1FC-AABD-4E28-8A44-51F9B09A2927}" dt="2024-01-26T20:24:02.017" v="15780"/>
          <ac:picMkLst>
            <pc:docMk/>
            <pc:sldMk cId="2117173518" sldId="620"/>
            <ac:picMk id="14" creationId="{32CCF891-AA4C-B1AB-25C9-E7658FBEA569}"/>
          </ac:picMkLst>
        </pc:picChg>
      </pc:sldChg>
      <pc:sldChg chg="addSp delSp modSp add mod modAnim">
        <pc:chgData name="Tobias Roth" userId="7a7936ad18b171e0" providerId="LiveId" clId="{D8AEE1FC-AABD-4E28-8A44-51F9B09A2927}" dt="2024-01-30T10:46:16.990" v="24642" actId="1076"/>
        <pc:sldMkLst>
          <pc:docMk/>
          <pc:sldMk cId="2768538987" sldId="621"/>
        </pc:sldMkLst>
        <pc:spChg chg="mod">
          <ac:chgData name="Tobias Roth" userId="7a7936ad18b171e0" providerId="LiveId" clId="{D8AEE1FC-AABD-4E28-8A44-51F9B09A2927}" dt="2024-01-26T18:17:51.763" v="12462" actId="20577"/>
          <ac:spMkLst>
            <pc:docMk/>
            <pc:sldMk cId="2768538987" sldId="621"/>
            <ac:spMk id="5" creationId="{4ABFB13C-8B1D-6E74-E1F9-F1DE6E8BE795}"/>
          </ac:spMkLst>
        </pc:spChg>
        <pc:spChg chg="mod">
          <ac:chgData name="Tobias Roth" userId="7a7936ad18b171e0" providerId="LiveId" clId="{D8AEE1FC-AABD-4E28-8A44-51F9B09A2927}" dt="2024-01-27T11:57:40.231" v="16070" actId="1076"/>
          <ac:spMkLst>
            <pc:docMk/>
            <pc:sldMk cId="2768538987" sldId="621"/>
            <ac:spMk id="8" creationId="{A4EF43F9-56E3-2E9E-BDB2-5B256998F7F7}"/>
          </ac:spMkLst>
        </pc:spChg>
        <pc:spChg chg="mod">
          <ac:chgData name="Tobias Roth" userId="7a7936ad18b171e0" providerId="LiveId" clId="{D8AEE1FC-AABD-4E28-8A44-51F9B09A2927}" dt="2024-01-30T10:46:04.712" v="24636" actId="20577"/>
          <ac:spMkLst>
            <pc:docMk/>
            <pc:sldMk cId="2768538987" sldId="621"/>
            <ac:spMk id="9" creationId="{929E4B67-BC8A-4553-D585-CBC86E10F7F7}"/>
          </ac:spMkLst>
        </pc:spChg>
        <pc:spChg chg="add mod">
          <ac:chgData name="Tobias Roth" userId="7a7936ad18b171e0" providerId="LiveId" clId="{D8AEE1FC-AABD-4E28-8A44-51F9B09A2927}" dt="2024-01-30T10:46:16.990" v="24642" actId="1076"/>
          <ac:spMkLst>
            <pc:docMk/>
            <pc:sldMk cId="2768538987" sldId="621"/>
            <ac:spMk id="20" creationId="{973670F5-6746-3B3E-2D6B-20CB73D9EDFF}"/>
          </ac:spMkLst>
        </pc:spChg>
        <pc:spChg chg="add mod">
          <ac:chgData name="Tobias Roth" userId="7a7936ad18b171e0" providerId="LiveId" clId="{D8AEE1FC-AABD-4E28-8A44-51F9B09A2927}" dt="2024-01-30T10:46:10.819" v="24638" actId="1076"/>
          <ac:spMkLst>
            <pc:docMk/>
            <pc:sldMk cId="2768538987" sldId="621"/>
            <ac:spMk id="21" creationId="{9C974E69-235C-2C2F-BD6F-C8E552807907}"/>
          </ac:spMkLst>
        </pc:spChg>
        <pc:spChg chg="add mod">
          <ac:chgData name="Tobias Roth" userId="7a7936ad18b171e0" providerId="LiveId" clId="{D8AEE1FC-AABD-4E28-8A44-51F9B09A2927}" dt="2024-01-30T10:46:12.732" v="24639" actId="1076"/>
          <ac:spMkLst>
            <pc:docMk/>
            <pc:sldMk cId="2768538987" sldId="621"/>
            <ac:spMk id="22" creationId="{73157999-C159-3366-36E9-E8F52509F282}"/>
          </ac:spMkLst>
        </pc:spChg>
        <pc:graphicFrameChg chg="add del modGraphic">
          <ac:chgData name="Tobias Roth" userId="7a7936ad18b171e0" providerId="LiveId" clId="{D8AEE1FC-AABD-4E28-8A44-51F9B09A2927}" dt="2024-01-26T19:33:02.038" v="13810" actId="478"/>
          <ac:graphicFrameMkLst>
            <pc:docMk/>
            <pc:sldMk cId="2768538987" sldId="621"/>
            <ac:graphicFrameMk id="11" creationId="{E55E10F3-AE3D-C0CB-4259-16B6B88A8020}"/>
          </ac:graphicFrameMkLst>
        </pc:graphicFrameChg>
        <pc:picChg chg="add del mod">
          <ac:chgData name="Tobias Roth" userId="7a7936ad18b171e0" providerId="LiveId" clId="{D8AEE1FC-AABD-4E28-8A44-51F9B09A2927}" dt="2024-01-26T19:32:35.070" v="13807" actId="478"/>
          <ac:picMkLst>
            <pc:docMk/>
            <pc:sldMk cId="2768538987" sldId="621"/>
            <ac:picMk id="10" creationId="{71E9500E-6FBD-82D5-D464-5FBCFF09BE44}"/>
          </ac:picMkLst>
        </pc:picChg>
        <pc:picChg chg="add del mod">
          <ac:chgData name="Tobias Roth" userId="7a7936ad18b171e0" providerId="LiveId" clId="{D8AEE1FC-AABD-4E28-8A44-51F9B09A2927}" dt="2024-01-26T19:56:28.450" v="14028" actId="478"/>
          <ac:picMkLst>
            <pc:docMk/>
            <pc:sldMk cId="2768538987" sldId="621"/>
            <ac:picMk id="13" creationId="{80A2C73B-3A72-B8F9-3DE2-075A27D6AA9B}"/>
          </ac:picMkLst>
        </pc:picChg>
        <pc:picChg chg="add del">
          <ac:chgData name="Tobias Roth" userId="7a7936ad18b171e0" providerId="LiveId" clId="{D8AEE1FC-AABD-4E28-8A44-51F9B09A2927}" dt="2024-01-26T19:55:46.806" v="14022" actId="22"/>
          <ac:picMkLst>
            <pc:docMk/>
            <pc:sldMk cId="2768538987" sldId="621"/>
            <ac:picMk id="15" creationId="{6A51C2C2-7E8F-676C-B157-17D504EA50BF}"/>
          </ac:picMkLst>
        </pc:picChg>
        <pc:picChg chg="add mod">
          <ac:chgData name="Tobias Roth" userId="7a7936ad18b171e0" providerId="LiveId" clId="{D8AEE1FC-AABD-4E28-8A44-51F9B09A2927}" dt="2024-01-30T10:46:14.842" v="24641" actId="1076"/>
          <ac:picMkLst>
            <pc:docMk/>
            <pc:sldMk cId="2768538987" sldId="621"/>
            <ac:picMk id="17" creationId="{ED28A764-F865-AABF-2F8D-575E858FC3F0}"/>
          </ac:picMkLst>
        </pc:picChg>
        <pc:picChg chg="add mod">
          <ac:chgData name="Tobias Roth" userId="7a7936ad18b171e0" providerId="LiveId" clId="{D8AEE1FC-AABD-4E28-8A44-51F9B09A2927}" dt="2024-01-30T10:46:07.228" v="24637" actId="1076"/>
          <ac:picMkLst>
            <pc:docMk/>
            <pc:sldMk cId="2768538987" sldId="621"/>
            <ac:picMk id="19" creationId="{2182D0F3-AA45-BB2B-5246-94FABC008D50}"/>
          </ac:picMkLst>
        </pc:picChg>
        <pc:picChg chg="add mod">
          <ac:chgData name="Tobias Roth" userId="7a7936ad18b171e0" providerId="LiveId" clId="{D8AEE1FC-AABD-4E28-8A44-51F9B09A2927}" dt="2024-01-26T20:24:03.778" v="15781"/>
          <ac:picMkLst>
            <pc:docMk/>
            <pc:sldMk cId="2768538987" sldId="621"/>
            <ac:picMk id="23" creationId="{281E52BD-3887-286D-68A3-8DD22579AB24}"/>
          </ac:picMkLst>
        </pc:picChg>
      </pc:sldChg>
      <pc:sldChg chg="addSp delSp modSp new mod modShow modNotesTx">
        <pc:chgData name="Tobias Roth" userId="7a7936ad18b171e0" providerId="LiveId" clId="{D8AEE1FC-AABD-4E28-8A44-51F9B09A2927}" dt="2024-01-30T09:25:05.484" v="24559" actId="729"/>
        <pc:sldMkLst>
          <pc:docMk/>
          <pc:sldMk cId="3297220907" sldId="622"/>
        </pc:sldMkLst>
        <pc:spChg chg="mod">
          <ac:chgData name="Tobias Roth" userId="7a7936ad18b171e0" providerId="LiveId" clId="{D8AEE1FC-AABD-4E28-8A44-51F9B09A2927}" dt="2024-01-26T19:39:47.018" v="13830" actId="404"/>
          <ac:spMkLst>
            <pc:docMk/>
            <pc:sldMk cId="3297220907" sldId="622"/>
            <ac:spMk id="5" creationId="{7D31E029-0FDD-2935-FA51-5AE648DD6C04}"/>
          </ac:spMkLst>
        </pc:spChg>
        <pc:spChg chg="del">
          <ac:chgData name="Tobias Roth" userId="7a7936ad18b171e0" providerId="LiveId" clId="{D8AEE1FC-AABD-4E28-8A44-51F9B09A2927}" dt="2024-01-26T19:39:49.435" v="13831" actId="478"/>
          <ac:spMkLst>
            <pc:docMk/>
            <pc:sldMk cId="3297220907" sldId="622"/>
            <ac:spMk id="6" creationId="{7E0AD07C-D6D5-B0C7-91F3-BC22E61985EB}"/>
          </ac:spMkLst>
        </pc:spChg>
        <pc:spChg chg="add del">
          <ac:chgData name="Tobias Roth" userId="7a7936ad18b171e0" providerId="LiveId" clId="{D8AEE1FC-AABD-4E28-8A44-51F9B09A2927}" dt="2024-01-26T19:40:02.614" v="13835" actId="22"/>
          <ac:spMkLst>
            <pc:docMk/>
            <pc:sldMk cId="3297220907" sldId="622"/>
            <ac:spMk id="10" creationId="{6D3CD4F6-B045-2AD5-72CC-76E4523E0B04}"/>
          </ac:spMkLst>
        </pc:spChg>
        <pc:spChg chg="add mod">
          <ac:chgData name="Tobias Roth" userId="7a7936ad18b171e0" providerId="LiveId" clId="{D8AEE1FC-AABD-4E28-8A44-51F9B09A2927}" dt="2024-01-26T19:45:43.746" v="13927" actId="1076"/>
          <ac:spMkLst>
            <pc:docMk/>
            <pc:sldMk cId="3297220907" sldId="622"/>
            <ac:spMk id="18" creationId="{774A0454-FD8C-E352-92D7-8FACFBA9FA21}"/>
          </ac:spMkLst>
        </pc:spChg>
        <pc:spChg chg="add mod">
          <ac:chgData name="Tobias Roth" userId="7a7936ad18b171e0" providerId="LiveId" clId="{D8AEE1FC-AABD-4E28-8A44-51F9B09A2927}" dt="2024-01-26T19:48:13.542" v="14017" actId="1076"/>
          <ac:spMkLst>
            <pc:docMk/>
            <pc:sldMk cId="3297220907" sldId="622"/>
            <ac:spMk id="21" creationId="{1F884C49-27DF-1981-4E5C-8D4551547640}"/>
          </ac:spMkLst>
        </pc:spChg>
        <pc:spChg chg="add mod">
          <ac:chgData name="Tobias Roth" userId="7a7936ad18b171e0" providerId="LiveId" clId="{D8AEE1FC-AABD-4E28-8A44-51F9B09A2927}" dt="2024-01-26T19:48:15.871" v="14018" actId="1076"/>
          <ac:spMkLst>
            <pc:docMk/>
            <pc:sldMk cId="3297220907" sldId="622"/>
            <ac:spMk id="22" creationId="{350B4147-1171-0916-CEAA-BB116E1230FC}"/>
          </ac:spMkLst>
        </pc:spChg>
        <pc:spChg chg="add mod">
          <ac:chgData name="Tobias Roth" userId="7a7936ad18b171e0" providerId="LiveId" clId="{D8AEE1FC-AABD-4E28-8A44-51F9B09A2927}" dt="2024-01-30T08:56:02.662" v="24527" actId="403"/>
          <ac:spMkLst>
            <pc:docMk/>
            <pc:sldMk cId="3297220907" sldId="622"/>
            <ac:spMk id="31" creationId="{919E519D-861A-F396-2F56-BD0CAC829893}"/>
          </ac:spMkLst>
        </pc:spChg>
        <pc:spChg chg="add mod">
          <ac:chgData name="Tobias Roth" userId="7a7936ad18b171e0" providerId="LiveId" clId="{D8AEE1FC-AABD-4E28-8A44-51F9B09A2927}" dt="2024-01-30T08:57:15.170" v="24535" actId="20577"/>
          <ac:spMkLst>
            <pc:docMk/>
            <pc:sldMk cId="3297220907" sldId="622"/>
            <ac:spMk id="32" creationId="{9E862BD2-DA97-C19F-445F-DC55ACF25CC5}"/>
          </ac:spMkLst>
        </pc:spChg>
        <pc:spChg chg="add mod">
          <ac:chgData name="Tobias Roth" userId="7a7936ad18b171e0" providerId="LiveId" clId="{D8AEE1FC-AABD-4E28-8A44-51F9B09A2927}" dt="2024-01-30T08:56:26.259" v="24532" actId="403"/>
          <ac:spMkLst>
            <pc:docMk/>
            <pc:sldMk cId="3297220907" sldId="622"/>
            <ac:spMk id="33" creationId="{EC401563-8EDF-1F83-5C8A-8144207D2879}"/>
          </ac:spMkLst>
        </pc:spChg>
        <pc:picChg chg="add mod">
          <ac:chgData name="Tobias Roth" userId="7a7936ad18b171e0" providerId="LiveId" clId="{D8AEE1FC-AABD-4E28-8A44-51F9B09A2927}" dt="2024-01-26T20:24:04.639" v="15782"/>
          <ac:picMkLst>
            <pc:docMk/>
            <pc:sldMk cId="3297220907" sldId="622"/>
            <ac:picMk id="34" creationId="{9A9B30B3-5F27-D516-B5AF-FB2FB15292E6}"/>
          </ac:picMkLst>
        </pc:picChg>
        <pc:cxnChg chg="add del mod">
          <ac:chgData name="Tobias Roth" userId="7a7936ad18b171e0" providerId="LiveId" clId="{D8AEE1FC-AABD-4E28-8A44-51F9B09A2927}" dt="2024-01-26T19:41:06.651" v="13848" actId="478"/>
          <ac:cxnSpMkLst>
            <pc:docMk/>
            <pc:sldMk cId="3297220907" sldId="622"/>
            <ac:cxnSpMk id="8" creationId="{0775402F-2C8E-C453-D165-C0DA05236A1B}"/>
          </ac:cxnSpMkLst>
        </pc:cxnChg>
        <pc:cxnChg chg="add mod">
          <ac:chgData name="Tobias Roth" userId="7a7936ad18b171e0" providerId="LiveId" clId="{D8AEE1FC-AABD-4E28-8A44-51F9B09A2927}" dt="2024-01-26T19:45:59.885" v="13931" actId="1076"/>
          <ac:cxnSpMkLst>
            <pc:docMk/>
            <pc:sldMk cId="3297220907" sldId="622"/>
            <ac:cxnSpMk id="11" creationId="{670E869F-95C8-ABB0-45B6-24F96EAC3A38}"/>
          </ac:cxnSpMkLst>
        </pc:cxnChg>
        <pc:cxnChg chg="add mod">
          <ac:chgData name="Tobias Roth" userId="7a7936ad18b171e0" providerId="LiveId" clId="{D8AEE1FC-AABD-4E28-8A44-51F9B09A2927}" dt="2024-01-26T19:45:52.077" v="13929" actId="1076"/>
          <ac:cxnSpMkLst>
            <pc:docMk/>
            <pc:sldMk cId="3297220907" sldId="622"/>
            <ac:cxnSpMk id="17" creationId="{311DF328-A449-B2E2-D31D-1572BF341380}"/>
          </ac:cxnSpMkLst>
        </pc:cxnChg>
        <pc:cxnChg chg="add mod">
          <ac:chgData name="Tobias Roth" userId="7a7936ad18b171e0" providerId="LiveId" clId="{D8AEE1FC-AABD-4E28-8A44-51F9B09A2927}" dt="2024-01-26T19:41:41.810" v="13870"/>
          <ac:cxnSpMkLst>
            <pc:docMk/>
            <pc:sldMk cId="3297220907" sldId="622"/>
            <ac:cxnSpMk id="19" creationId="{FD35F0F7-29D7-96F3-65DD-4B9BED51D8D1}"/>
          </ac:cxnSpMkLst>
        </pc:cxnChg>
        <pc:cxnChg chg="add mod">
          <ac:chgData name="Tobias Roth" userId="7a7936ad18b171e0" providerId="LiveId" clId="{D8AEE1FC-AABD-4E28-8A44-51F9B09A2927}" dt="2024-01-26T19:41:43.631" v="13871"/>
          <ac:cxnSpMkLst>
            <pc:docMk/>
            <pc:sldMk cId="3297220907" sldId="622"/>
            <ac:cxnSpMk id="20" creationId="{DEAA5F44-32DB-7360-B72D-1A665ACFE35F}"/>
          </ac:cxnSpMkLst>
        </pc:cxnChg>
        <pc:cxnChg chg="add mod">
          <ac:chgData name="Tobias Roth" userId="7a7936ad18b171e0" providerId="LiveId" clId="{D8AEE1FC-AABD-4E28-8A44-51F9B09A2927}" dt="2024-01-26T19:45:19.601" v="13926" actId="14100"/>
          <ac:cxnSpMkLst>
            <pc:docMk/>
            <pc:sldMk cId="3297220907" sldId="622"/>
            <ac:cxnSpMk id="23" creationId="{C23268D9-7FD2-A6B2-172A-D155114368FE}"/>
          </ac:cxnSpMkLst>
        </pc:cxnChg>
      </pc:sldChg>
      <pc:sldChg chg="add del">
        <pc:chgData name="Tobias Roth" userId="7a7936ad18b171e0" providerId="LiveId" clId="{D8AEE1FC-AABD-4E28-8A44-51F9B09A2927}" dt="2024-01-26T18:13:42.916" v="12427" actId="47"/>
        <pc:sldMkLst>
          <pc:docMk/>
          <pc:sldMk cId="4041841464" sldId="622"/>
        </pc:sldMkLst>
      </pc:sldChg>
      <pc:sldChg chg="new del">
        <pc:chgData name="Tobias Roth" userId="7a7936ad18b171e0" providerId="LiveId" clId="{D8AEE1FC-AABD-4E28-8A44-51F9B09A2927}" dt="2024-01-26T20:24:08.438" v="15783" actId="2696"/>
        <pc:sldMkLst>
          <pc:docMk/>
          <pc:sldMk cId="378854385" sldId="623"/>
        </pc:sldMkLst>
      </pc:sldChg>
      <pc:sldChg chg="addSp delSp modSp add mod">
        <pc:chgData name="Tobias Roth" userId="7a7936ad18b171e0" providerId="LiveId" clId="{D8AEE1FC-AABD-4E28-8A44-51F9B09A2927}" dt="2024-01-27T11:28:52.998" v="15910" actId="1076"/>
        <pc:sldMkLst>
          <pc:docMk/>
          <pc:sldMk cId="3127745040" sldId="624"/>
        </pc:sldMkLst>
        <pc:spChg chg="mod">
          <ac:chgData name="Tobias Roth" userId="7a7936ad18b171e0" providerId="LiveId" clId="{D8AEE1FC-AABD-4E28-8A44-51F9B09A2927}" dt="2024-01-26T19:47:27.943" v="14015" actId="14100"/>
          <ac:spMkLst>
            <pc:docMk/>
            <pc:sldMk cId="3127745040" sldId="624"/>
            <ac:spMk id="7" creationId="{2CA1CFEC-8EAF-B3B6-6250-018155D7B188}"/>
          </ac:spMkLst>
        </pc:spChg>
        <pc:picChg chg="add del mod">
          <ac:chgData name="Tobias Roth" userId="7a7936ad18b171e0" providerId="LiveId" clId="{D8AEE1FC-AABD-4E28-8A44-51F9B09A2927}" dt="2024-01-27T11:27:33.727" v="15899" actId="478"/>
          <ac:picMkLst>
            <pc:docMk/>
            <pc:sldMk cId="3127745040" sldId="624"/>
            <ac:picMk id="6" creationId="{519125AD-9793-C38F-53CA-14F4B4F17398}"/>
          </ac:picMkLst>
        </pc:picChg>
        <pc:picChg chg="add mod">
          <ac:chgData name="Tobias Roth" userId="7a7936ad18b171e0" providerId="LiveId" clId="{D8AEE1FC-AABD-4E28-8A44-51F9B09A2927}" dt="2024-01-27T11:28:52.998" v="15910" actId="1076"/>
          <ac:picMkLst>
            <pc:docMk/>
            <pc:sldMk cId="3127745040" sldId="624"/>
            <ac:picMk id="10" creationId="{8A1E5AA1-5786-55ED-DFF9-8637FD4C100D}"/>
          </ac:picMkLst>
        </pc:picChg>
        <pc:picChg chg="del">
          <ac:chgData name="Tobias Roth" userId="7a7936ad18b171e0" providerId="LiveId" clId="{D8AEE1FC-AABD-4E28-8A44-51F9B09A2927}" dt="2024-01-27T11:27:24.929" v="15894" actId="478"/>
          <ac:picMkLst>
            <pc:docMk/>
            <pc:sldMk cId="3127745040" sldId="624"/>
            <ac:picMk id="11" creationId="{CC6A406B-0024-2AC5-6BCF-96EC9169C8C3}"/>
          </ac:picMkLst>
        </pc:picChg>
        <pc:picChg chg="del">
          <ac:chgData name="Tobias Roth" userId="7a7936ad18b171e0" providerId="LiveId" clId="{D8AEE1FC-AABD-4E28-8A44-51F9B09A2927}" dt="2024-01-27T11:27:25.215" v="15895" actId="478"/>
          <ac:picMkLst>
            <pc:docMk/>
            <pc:sldMk cId="3127745040" sldId="624"/>
            <ac:picMk id="12" creationId="{2EE9E66F-DA78-EE58-850E-115BA3CB3D1C}"/>
          </ac:picMkLst>
        </pc:picChg>
        <pc:picChg chg="add mod ord">
          <ac:chgData name="Tobias Roth" userId="7a7936ad18b171e0" providerId="LiveId" clId="{D8AEE1FC-AABD-4E28-8A44-51F9B09A2927}" dt="2024-01-27T11:28:44.482" v="15908" actId="167"/>
          <ac:picMkLst>
            <pc:docMk/>
            <pc:sldMk cId="3127745040" sldId="624"/>
            <ac:picMk id="13" creationId="{14DCD9E0-FC10-3E78-EAA4-AD89B2D07511}"/>
          </ac:picMkLst>
        </pc:picChg>
      </pc:sldChg>
      <pc:sldChg chg="addSp delSp modSp new mod modClrScheme chgLayout">
        <pc:chgData name="Tobias Roth" userId="7a7936ad18b171e0" providerId="LiveId" clId="{D8AEE1FC-AABD-4E28-8A44-51F9B09A2927}" dt="2024-01-29T10:39:41.670" v="24479" actId="20577"/>
        <pc:sldMkLst>
          <pc:docMk/>
          <pc:sldMk cId="1480592043" sldId="625"/>
        </pc:sldMkLst>
        <pc:spChg chg="del mod ord">
          <ac:chgData name="Tobias Roth" userId="7a7936ad18b171e0" providerId="LiveId" clId="{D8AEE1FC-AABD-4E28-8A44-51F9B09A2927}" dt="2024-01-27T10:31:19.478" v="15849" actId="700"/>
          <ac:spMkLst>
            <pc:docMk/>
            <pc:sldMk cId="1480592043" sldId="625"/>
            <ac:spMk id="2" creationId="{CC95D6A2-815B-2A0F-EA06-C8EAC0CF85C5}"/>
          </ac:spMkLst>
        </pc:spChg>
        <pc:spChg chg="mod ord">
          <ac:chgData name="Tobias Roth" userId="7a7936ad18b171e0" providerId="LiveId" clId="{D8AEE1FC-AABD-4E28-8A44-51F9B09A2927}" dt="2024-01-27T10:31:19.478" v="15849" actId="700"/>
          <ac:spMkLst>
            <pc:docMk/>
            <pc:sldMk cId="1480592043" sldId="625"/>
            <ac:spMk id="3" creationId="{31BC78C2-58CC-3F6B-A2D5-F694C84B41D0}"/>
          </ac:spMkLst>
        </pc:spChg>
        <pc:spChg chg="mod ord">
          <ac:chgData name="Tobias Roth" userId="7a7936ad18b171e0" providerId="LiveId" clId="{D8AEE1FC-AABD-4E28-8A44-51F9B09A2927}" dt="2024-01-27T10:31:19.478" v="15849" actId="700"/>
          <ac:spMkLst>
            <pc:docMk/>
            <pc:sldMk cId="1480592043" sldId="625"/>
            <ac:spMk id="4" creationId="{62318E09-C604-4AD7-84F8-0CD4254A1D45}"/>
          </ac:spMkLst>
        </pc:spChg>
        <pc:spChg chg="mod ord">
          <ac:chgData name="Tobias Roth" userId="7a7936ad18b171e0" providerId="LiveId" clId="{D8AEE1FC-AABD-4E28-8A44-51F9B09A2927}" dt="2024-01-27T10:31:19.478" v="15849" actId="700"/>
          <ac:spMkLst>
            <pc:docMk/>
            <pc:sldMk cId="1480592043" sldId="625"/>
            <ac:spMk id="5" creationId="{846E6B4F-0ACB-CCC9-1005-F38E807E7FA3}"/>
          </ac:spMkLst>
        </pc:spChg>
        <pc:spChg chg="del mod ord">
          <ac:chgData name="Tobias Roth" userId="7a7936ad18b171e0" providerId="LiveId" clId="{D8AEE1FC-AABD-4E28-8A44-51F9B09A2927}" dt="2024-01-27T10:31:19.478" v="15849" actId="700"/>
          <ac:spMkLst>
            <pc:docMk/>
            <pc:sldMk cId="1480592043" sldId="625"/>
            <ac:spMk id="6" creationId="{BA998104-86B5-49D2-182E-E8DC2B1ED4EC}"/>
          </ac:spMkLst>
        </pc:spChg>
        <pc:spChg chg="add mod ord">
          <ac:chgData name="Tobias Roth" userId="7a7936ad18b171e0" providerId="LiveId" clId="{D8AEE1FC-AABD-4E28-8A44-51F9B09A2927}" dt="2024-01-27T10:34:50.067" v="15893" actId="20577"/>
          <ac:spMkLst>
            <pc:docMk/>
            <pc:sldMk cId="1480592043" sldId="625"/>
            <ac:spMk id="7" creationId="{31F51933-51F0-40E5-AF97-E828E16799F0}"/>
          </ac:spMkLst>
        </pc:spChg>
        <pc:spChg chg="add del mod ord">
          <ac:chgData name="Tobias Roth" userId="7a7936ad18b171e0" providerId="LiveId" clId="{D8AEE1FC-AABD-4E28-8A44-51F9B09A2927}" dt="2024-01-28T10:26:08.209" v="16267" actId="478"/>
          <ac:spMkLst>
            <pc:docMk/>
            <pc:sldMk cId="1480592043" sldId="625"/>
            <ac:spMk id="8" creationId="{CB267654-5A4B-659E-6D0D-8CC3C3CF2D19}"/>
          </ac:spMkLst>
        </pc:spChg>
        <pc:spChg chg="add mod">
          <ac:chgData name="Tobias Roth" userId="7a7936ad18b171e0" providerId="LiveId" clId="{D8AEE1FC-AABD-4E28-8A44-51F9B09A2927}" dt="2024-01-29T10:39:41.670" v="24479" actId="20577"/>
          <ac:spMkLst>
            <pc:docMk/>
            <pc:sldMk cId="1480592043" sldId="625"/>
            <ac:spMk id="14" creationId="{9C9517EF-666D-1AA4-040B-43259C3408E6}"/>
          </ac:spMkLst>
        </pc:spChg>
        <pc:picChg chg="add mod">
          <ac:chgData name="Tobias Roth" userId="7a7936ad18b171e0" providerId="LiveId" clId="{D8AEE1FC-AABD-4E28-8A44-51F9B09A2927}" dt="2024-01-28T12:25:01.041" v="18390" actId="1076"/>
          <ac:picMkLst>
            <pc:docMk/>
            <pc:sldMk cId="1480592043" sldId="625"/>
            <ac:picMk id="6" creationId="{DEF2F95F-83CF-4692-A693-5D8B6DADC8D5}"/>
          </ac:picMkLst>
        </pc:picChg>
        <pc:picChg chg="add mod">
          <ac:chgData name="Tobias Roth" userId="7a7936ad18b171e0" providerId="LiveId" clId="{D8AEE1FC-AABD-4E28-8A44-51F9B09A2927}" dt="2024-01-27T11:44:20.428" v="16013"/>
          <ac:picMkLst>
            <pc:docMk/>
            <pc:sldMk cId="1480592043" sldId="625"/>
            <ac:picMk id="9" creationId="{9981C6CD-325C-ED7D-2CE3-CA09A8A3A688}"/>
          </ac:picMkLst>
        </pc:picChg>
        <pc:picChg chg="add del mod">
          <ac:chgData name="Tobias Roth" userId="7a7936ad18b171e0" providerId="LiveId" clId="{D8AEE1FC-AABD-4E28-8A44-51F9B09A2927}" dt="2024-01-28T10:26:35.443" v="16274" actId="478"/>
          <ac:picMkLst>
            <pc:docMk/>
            <pc:sldMk cId="1480592043" sldId="625"/>
            <ac:picMk id="11" creationId="{1219075D-E2E5-599D-D133-D63F66BE1B39}"/>
          </ac:picMkLst>
        </pc:picChg>
        <pc:picChg chg="add mod">
          <ac:chgData name="Tobias Roth" userId="7a7936ad18b171e0" providerId="LiveId" clId="{D8AEE1FC-AABD-4E28-8A44-51F9B09A2927}" dt="2024-01-28T12:25:06.406" v="18392" actId="1076"/>
          <ac:picMkLst>
            <pc:docMk/>
            <pc:sldMk cId="1480592043" sldId="625"/>
            <ac:picMk id="13" creationId="{92AE8632-BEA2-04B1-54C6-E00CB0FBA225}"/>
          </ac:picMkLst>
        </pc:picChg>
      </pc:sldChg>
      <pc:sldChg chg="modSp new del mod">
        <pc:chgData name="Tobias Roth" userId="7a7936ad18b171e0" providerId="LiveId" clId="{D8AEE1FC-AABD-4E28-8A44-51F9B09A2927}" dt="2024-01-27T11:42:29.031" v="15911" actId="47"/>
        <pc:sldMkLst>
          <pc:docMk/>
          <pc:sldMk cId="3907335059" sldId="626"/>
        </pc:sldMkLst>
        <pc:spChg chg="mod">
          <ac:chgData name="Tobias Roth" userId="7a7936ad18b171e0" providerId="LiveId" clId="{D8AEE1FC-AABD-4E28-8A44-51F9B09A2927}" dt="2024-01-27T10:34:47.573" v="15891" actId="20577"/>
          <ac:spMkLst>
            <pc:docMk/>
            <pc:sldMk cId="3907335059" sldId="626"/>
            <ac:spMk id="5" creationId="{47138248-599B-54E9-F4F2-C2EEBBBD47E8}"/>
          </ac:spMkLst>
        </pc:spChg>
      </pc:sldChg>
      <pc:sldChg chg="modSp add mod">
        <pc:chgData name="Tobias Roth" userId="7a7936ad18b171e0" providerId="LiveId" clId="{D8AEE1FC-AABD-4E28-8A44-51F9B09A2927}" dt="2024-01-30T10:37:43.158" v="24605" actId="20577"/>
        <pc:sldMkLst>
          <pc:docMk/>
          <pc:sldMk cId="1090008113" sldId="627"/>
        </pc:sldMkLst>
        <pc:spChg chg="mod">
          <ac:chgData name="Tobias Roth" userId="7a7936ad18b171e0" providerId="LiveId" clId="{D8AEE1FC-AABD-4E28-8A44-51F9B09A2927}" dt="2024-01-30T10:37:43.158" v="24605" actId="20577"/>
          <ac:spMkLst>
            <pc:docMk/>
            <pc:sldMk cId="1090008113" sldId="627"/>
            <ac:spMk id="3" creationId="{C3283DC6-D70C-3E6F-63D0-3378D83AFE14}"/>
          </ac:spMkLst>
        </pc:spChg>
      </pc:sldChg>
      <pc:sldChg chg="modSp add del mod modShow">
        <pc:chgData name="Tobias Roth" userId="7a7936ad18b171e0" providerId="LiveId" clId="{D8AEE1FC-AABD-4E28-8A44-51F9B09A2927}" dt="2024-01-30T10:39:20.825" v="24609" actId="2696"/>
        <pc:sldMkLst>
          <pc:docMk/>
          <pc:sldMk cId="2185832393" sldId="628"/>
        </pc:sldMkLst>
        <pc:spChg chg="mod">
          <ac:chgData name="Tobias Roth" userId="7a7936ad18b171e0" providerId="LiveId" clId="{D8AEE1FC-AABD-4E28-8A44-51F9B09A2927}" dt="2024-01-27T11:42:57.938" v="15918" actId="1076"/>
          <ac:spMkLst>
            <pc:docMk/>
            <pc:sldMk cId="2185832393" sldId="628"/>
            <ac:spMk id="2" creationId="{AC429F75-6230-F566-E84E-FEAF11275DAF}"/>
          </ac:spMkLst>
        </pc:spChg>
        <pc:spChg chg="mod">
          <ac:chgData name="Tobias Roth" userId="7a7936ad18b171e0" providerId="LiveId" clId="{D8AEE1FC-AABD-4E28-8A44-51F9B09A2927}" dt="2024-01-27T11:42:48.647" v="15916" actId="20577"/>
          <ac:spMkLst>
            <pc:docMk/>
            <pc:sldMk cId="2185832393" sldId="628"/>
            <ac:spMk id="8" creationId="{AF9666ED-7DF0-B92E-0EA2-4B82E871D27B}"/>
          </ac:spMkLst>
        </pc:spChg>
      </pc:sldChg>
      <pc:sldChg chg="addSp modSp add mod modShow">
        <pc:chgData name="Tobias Roth" userId="7a7936ad18b171e0" providerId="LiveId" clId="{D8AEE1FC-AABD-4E28-8A44-51F9B09A2927}" dt="2024-01-30T10:38:26.342" v="24606" actId="729"/>
        <pc:sldMkLst>
          <pc:docMk/>
          <pc:sldMk cId="1893805541" sldId="629"/>
        </pc:sldMkLst>
        <pc:spChg chg="mod">
          <ac:chgData name="Tobias Roth" userId="7a7936ad18b171e0" providerId="LiveId" clId="{D8AEE1FC-AABD-4E28-8A44-51F9B09A2927}" dt="2024-01-27T11:43:30.364" v="16005" actId="20577"/>
          <ac:spMkLst>
            <pc:docMk/>
            <pc:sldMk cId="1893805541" sldId="629"/>
            <ac:spMk id="7" creationId="{31F51933-51F0-40E5-AF97-E828E16799F0}"/>
          </ac:spMkLst>
        </pc:spChg>
        <pc:spChg chg="mod">
          <ac:chgData name="Tobias Roth" userId="7a7936ad18b171e0" providerId="LiveId" clId="{D8AEE1FC-AABD-4E28-8A44-51F9B09A2927}" dt="2024-01-30T10:11:11.253" v="24601" actId="403"/>
          <ac:spMkLst>
            <pc:docMk/>
            <pc:sldMk cId="1893805541" sldId="629"/>
            <ac:spMk id="8" creationId="{CB267654-5A4B-659E-6D0D-8CC3C3CF2D19}"/>
          </ac:spMkLst>
        </pc:spChg>
        <pc:picChg chg="add mod">
          <ac:chgData name="Tobias Roth" userId="7a7936ad18b171e0" providerId="LiveId" clId="{D8AEE1FC-AABD-4E28-8A44-51F9B09A2927}" dt="2024-01-27T11:44:13.127" v="16012"/>
          <ac:picMkLst>
            <pc:docMk/>
            <pc:sldMk cId="1893805541" sldId="629"/>
            <ac:picMk id="2" creationId="{C41259D7-C836-B81B-6C92-D581CD59B041}"/>
          </ac:picMkLst>
        </pc:picChg>
      </pc:sldChg>
      <pc:sldChg chg="addSp delSp modSp add mod ord">
        <pc:chgData name="Tobias Roth" userId="7a7936ad18b171e0" providerId="LiveId" clId="{D8AEE1FC-AABD-4E28-8A44-51F9B09A2927}" dt="2024-01-30T08:56:49.301" v="24534" actId="20577"/>
        <pc:sldMkLst>
          <pc:docMk/>
          <pc:sldMk cId="966885040" sldId="630"/>
        </pc:sldMkLst>
        <pc:spChg chg="add mod">
          <ac:chgData name="Tobias Roth" userId="7a7936ad18b171e0" providerId="LiveId" clId="{D8AEE1FC-AABD-4E28-8A44-51F9B09A2927}" dt="2024-01-28T11:48:05.764" v="16642"/>
          <ac:spMkLst>
            <pc:docMk/>
            <pc:sldMk cId="966885040" sldId="630"/>
            <ac:spMk id="6" creationId="{7CC713D0-D4A5-D00B-2A6D-CDDD1125AAF9}"/>
          </ac:spMkLst>
        </pc:spChg>
        <pc:spChg chg="mod">
          <ac:chgData name="Tobias Roth" userId="7a7936ad18b171e0" providerId="LiveId" clId="{D8AEE1FC-AABD-4E28-8A44-51F9B09A2927}" dt="2024-01-27T11:43:19.528" v="15958" actId="20577"/>
          <ac:spMkLst>
            <pc:docMk/>
            <pc:sldMk cId="966885040" sldId="630"/>
            <ac:spMk id="7" creationId="{31F51933-51F0-40E5-AF97-E828E16799F0}"/>
          </ac:spMkLst>
        </pc:spChg>
        <pc:spChg chg="mod">
          <ac:chgData name="Tobias Roth" userId="7a7936ad18b171e0" providerId="LiveId" clId="{D8AEE1FC-AABD-4E28-8A44-51F9B09A2927}" dt="2024-01-28T12:16:32.063" v="18361"/>
          <ac:spMkLst>
            <pc:docMk/>
            <pc:sldMk cId="966885040" sldId="630"/>
            <ac:spMk id="8" creationId="{CB267654-5A4B-659E-6D0D-8CC3C3CF2D19}"/>
          </ac:spMkLst>
        </pc:spChg>
        <pc:spChg chg="add mod">
          <ac:chgData name="Tobias Roth" userId="7a7936ad18b171e0" providerId="LiveId" clId="{D8AEE1FC-AABD-4E28-8A44-51F9B09A2927}" dt="2024-01-28T12:13:26.608" v="18119" actId="20577"/>
          <ac:spMkLst>
            <pc:docMk/>
            <pc:sldMk cId="966885040" sldId="630"/>
            <ac:spMk id="9" creationId="{3DD9D61E-0FB5-729B-5F0D-CD549B43AA59}"/>
          </ac:spMkLst>
        </pc:spChg>
        <pc:spChg chg="add mod">
          <ac:chgData name="Tobias Roth" userId="7a7936ad18b171e0" providerId="LiveId" clId="{D8AEE1FC-AABD-4E28-8A44-51F9B09A2927}" dt="2024-01-28T11:48:05.764" v="16642"/>
          <ac:spMkLst>
            <pc:docMk/>
            <pc:sldMk cId="966885040" sldId="630"/>
            <ac:spMk id="10" creationId="{AAFCAB94-8E00-4260-8504-A2B146E74BD5}"/>
          </ac:spMkLst>
        </pc:spChg>
        <pc:spChg chg="add mod">
          <ac:chgData name="Tobias Roth" userId="7a7936ad18b171e0" providerId="LiveId" clId="{D8AEE1FC-AABD-4E28-8A44-51F9B09A2927}" dt="2024-01-28T11:48:05.764" v="16642"/>
          <ac:spMkLst>
            <pc:docMk/>
            <pc:sldMk cId="966885040" sldId="630"/>
            <ac:spMk id="11" creationId="{CDA8A34A-845D-2026-15EF-0929EED14454}"/>
          </ac:spMkLst>
        </pc:spChg>
        <pc:spChg chg="add mod">
          <ac:chgData name="Tobias Roth" userId="7a7936ad18b171e0" providerId="LiveId" clId="{D8AEE1FC-AABD-4E28-8A44-51F9B09A2927}" dt="2024-01-28T11:48:05.764" v="16642"/>
          <ac:spMkLst>
            <pc:docMk/>
            <pc:sldMk cId="966885040" sldId="630"/>
            <ac:spMk id="12" creationId="{EF15E561-78AF-A484-25D6-80C96739BCA5}"/>
          </ac:spMkLst>
        </pc:spChg>
        <pc:spChg chg="add mod">
          <ac:chgData name="Tobias Roth" userId="7a7936ad18b171e0" providerId="LiveId" clId="{D8AEE1FC-AABD-4E28-8A44-51F9B09A2927}" dt="2024-01-30T08:56:49.301" v="24534" actId="20577"/>
          <ac:spMkLst>
            <pc:docMk/>
            <pc:sldMk cId="966885040" sldId="630"/>
            <ac:spMk id="13" creationId="{9728A57B-7220-CA13-E390-E76B5B2F1564}"/>
          </ac:spMkLst>
        </pc:spChg>
        <pc:spChg chg="add mod">
          <ac:chgData name="Tobias Roth" userId="7a7936ad18b171e0" providerId="LiveId" clId="{D8AEE1FC-AABD-4E28-8A44-51F9B09A2927}" dt="2024-01-30T08:56:40.591" v="24533" actId="20577"/>
          <ac:spMkLst>
            <pc:docMk/>
            <pc:sldMk cId="966885040" sldId="630"/>
            <ac:spMk id="14" creationId="{AA22ED74-C8A0-875E-AB99-73B430B1B6F9}"/>
          </ac:spMkLst>
        </pc:spChg>
        <pc:spChg chg="add mod">
          <ac:chgData name="Tobias Roth" userId="7a7936ad18b171e0" providerId="LiveId" clId="{D8AEE1FC-AABD-4E28-8A44-51F9B09A2927}" dt="2024-01-28T11:48:05.764" v="16642"/>
          <ac:spMkLst>
            <pc:docMk/>
            <pc:sldMk cId="966885040" sldId="630"/>
            <ac:spMk id="15" creationId="{180CADE9-C5B4-9D4F-FEAF-164B8F9EF98E}"/>
          </ac:spMkLst>
        </pc:spChg>
        <pc:spChg chg="add mod">
          <ac:chgData name="Tobias Roth" userId="7a7936ad18b171e0" providerId="LiveId" clId="{D8AEE1FC-AABD-4E28-8A44-51F9B09A2927}" dt="2024-01-28T12:18:08.110" v="18377" actId="207"/>
          <ac:spMkLst>
            <pc:docMk/>
            <pc:sldMk cId="966885040" sldId="630"/>
            <ac:spMk id="16" creationId="{B0B3737F-7CC9-9D79-E968-0574FF74504C}"/>
          </ac:spMkLst>
        </pc:spChg>
        <pc:spChg chg="add mod ord">
          <ac:chgData name="Tobias Roth" userId="7a7936ad18b171e0" providerId="LiveId" clId="{D8AEE1FC-AABD-4E28-8A44-51F9B09A2927}" dt="2024-01-28T11:50:09.658" v="16735" actId="167"/>
          <ac:spMkLst>
            <pc:docMk/>
            <pc:sldMk cId="966885040" sldId="630"/>
            <ac:spMk id="18" creationId="{A122550C-E127-DA89-6399-D5D299C2945C}"/>
          </ac:spMkLst>
        </pc:spChg>
        <pc:spChg chg="add mod ord">
          <ac:chgData name="Tobias Roth" userId="7a7936ad18b171e0" providerId="LiveId" clId="{D8AEE1FC-AABD-4E28-8A44-51F9B09A2927}" dt="2024-01-28T11:50:09.658" v="16735" actId="167"/>
          <ac:spMkLst>
            <pc:docMk/>
            <pc:sldMk cId="966885040" sldId="630"/>
            <ac:spMk id="19" creationId="{2EF2A6D6-8623-3D56-1849-C141DF6B2DB5}"/>
          </ac:spMkLst>
        </pc:spChg>
        <pc:spChg chg="add mod ord">
          <ac:chgData name="Tobias Roth" userId="7a7936ad18b171e0" providerId="LiveId" clId="{D8AEE1FC-AABD-4E28-8A44-51F9B09A2927}" dt="2024-01-28T11:50:12.262" v="16736" actId="167"/>
          <ac:spMkLst>
            <pc:docMk/>
            <pc:sldMk cId="966885040" sldId="630"/>
            <ac:spMk id="20" creationId="{1CA2ADA8-E371-CA40-4713-B28BA5657110}"/>
          </ac:spMkLst>
        </pc:spChg>
        <pc:spChg chg="add mod ord">
          <ac:chgData name="Tobias Roth" userId="7a7936ad18b171e0" providerId="LiveId" clId="{D8AEE1FC-AABD-4E28-8A44-51F9B09A2927}" dt="2024-01-28T11:50:09.658" v="16735" actId="167"/>
          <ac:spMkLst>
            <pc:docMk/>
            <pc:sldMk cId="966885040" sldId="630"/>
            <ac:spMk id="21" creationId="{EAFBCE60-0626-2A84-6898-4A78ACC3A0BD}"/>
          </ac:spMkLst>
        </pc:spChg>
        <pc:spChg chg="add mod ord">
          <ac:chgData name="Tobias Roth" userId="7a7936ad18b171e0" providerId="LiveId" clId="{D8AEE1FC-AABD-4E28-8A44-51F9B09A2927}" dt="2024-01-28T11:50:09.658" v="16735" actId="167"/>
          <ac:spMkLst>
            <pc:docMk/>
            <pc:sldMk cId="966885040" sldId="630"/>
            <ac:spMk id="22" creationId="{4B686745-38E2-4E7C-4166-2CF787BFB7B3}"/>
          </ac:spMkLst>
        </pc:spChg>
        <pc:spChg chg="add mod ord">
          <ac:chgData name="Tobias Roth" userId="7a7936ad18b171e0" providerId="LiveId" clId="{D8AEE1FC-AABD-4E28-8A44-51F9B09A2927}" dt="2024-01-28T11:50:09.658" v="16735" actId="167"/>
          <ac:spMkLst>
            <pc:docMk/>
            <pc:sldMk cId="966885040" sldId="630"/>
            <ac:spMk id="23" creationId="{ED87D5D4-C0EE-BC07-0393-22EDFA8550E7}"/>
          </ac:spMkLst>
        </pc:spChg>
        <pc:spChg chg="add mod ord">
          <ac:chgData name="Tobias Roth" userId="7a7936ad18b171e0" providerId="LiveId" clId="{D8AEE1FC-AABD-4E28-8A44-51F9B09A2927}" dt="2024-01-28T11:50:09.658" v="16735" actId="167"/>
          <ac:spMkLst>
            <pc:docMk/>
            <pc:sldMk cId="966885040" sldId="630"/>
            <ac:spMk id="24" creationId="{D69B2DA4-F0C6-3111-B8DB-56A1CF91FB86}"/>
          </ac:spMkLst>
        </pc:spChg>
        <pc:spChg chg="add mod ord">
          <ac:chgData name="Tobias Roth" userId="7a7936ad18b171e0" providerId="LiveId" clId="{D8AEE1FC-AABD-4E28-8A44-51F9B09A2927}" dt="2024-01-28T11:50:09.658" v="16735" actId="167"/>
          <ac:spMkLst>
            <pc:docMk/>
            <pc:sldMk cId="966885040" sldId="630"/>
            <ac:spMk id="25" creationId="{F9EBECD3-DCA6-1B0B-7175-10059CE04682}"/>
          </ac:spMkLst>
        </pc:spChg>
        <pc:spChg chg="add mod ord">
          <ac:chgData name="Tobias Roth" userId="7a7936ad18b171e0" providerId="LiveId" clId="{D8AEE1FC-AABD-4E28-8A44-51F9B09A2927}" dt="2024-01-28T11:50:09.658" v="16735" actId="167"/>
          <ac:spMkLst>
            <pc:docMk/>
            <pc:sldMk cId="966885040" sldId="630"/>
            <ac:spMk id="26" creationId="{37DF8165-EE81-53C0-3D67-A8420D040A99}"/>
          </ac:spMkLst>
        </pc:spChg>
        <pc:spChg chg="add mod">
          <ac:chgData name="Tobias Roth" userId="7a7936ad18b171e0" providerId="LiveId" clId="{D8AEE1FC-AABD-4E28-8A44-51F9B09A2927}" dt="2024-01-28T12:16:38.220" v="18364"/>
          <ac:spMkLst>
            <pc:docMk/>
            <pc:sldMk cId="966885040" sldId="630"/>
            <ac:spMk id="27" creationId="{3CCC98F2-E8DF-4917-4ABB-3FABD004117A}"/>
          </ac:spMkLst>
        </pc:spChg>
        <pc:spChg chg="add del mod">
          <ac:chgData name="Tobias Roth" userId="7a7936ad18b171e0" providerId="LiveId" clId="{D8AEE1FC-AABD-4E28-8A44-51F9B09A2927}" dt="2024-01-28T12:16:44.269" v="18366" actId="478"/>
          <ac:spMkLst>
            <pc:docMk/>
            <pc:sldMk cId="966885040" sldId="630"/>
            <ac:spMk id="28" creationId="{956C4ECA-CAAC-4F59-53FA-7A58C3A66A6F}"/>
          </ac:spMkLst>
        </pc:spChg>
        <pc:spChg chg="add mod">
          <ac:chgData name="Tobias Roth" userId="7a7936ad18b171e0" providerId="LiveId" clId="{D8AEE1FC-AABD-4E28-8A44-51F9B09A2927}" dt="2024-01-28T12:27:42.758" v="18560" actId="1076"/>
          <ac:spMkLst>
            <pc:docMk/>
            <pc:sldMk cId="966885040" sldId="630"/>
            <ac:spMk id="37" creationId="{E899EC91-63A6-BC7F-A85A-894740427BAC}"/>
          </ac:spMkLst>
        </pc:spChg>
        <pc:spChg chg="add mod">
          <ac:chgData name="Tobias Roth" userId="7a7936ad18b171e0" providerId="LiveId" clId="{D8AEE1FC-AABD-4E28-8A44-51F9B09A2927}" dt="2024-01-28T12:27:53.493" v="18561" actId="1076"/>
          <ac:spMkLst>
            <pc:docMk/>
            <pc:sldMk cId="966885040" sldId="630"/>
            <ac:spMk id="38" creationId="{1847EBA1-FE1A-8E26-4114-1DE2A0FE80BC}"/>
          </ac:spMkLst>
        </pc:spChg>
        <pc:spChg chg="add mod">
          <ac:chgData name="Tobias Roth" userId="7a7936ad18b171e0" providerId="LiveId" clId="{D8AEE1FC-AABD-4E28-8A44-51F9B09A2927}" dt="2024-01-28T12:27:53.493" v="18561" actId="1076"/>
          <ac:spMkLst>
            <pc:docMk/>
            <pc:sldMk cId="966885040" sldId="630"/>
            <ac:spMk id="39" creationId="{664DDEC7-9470-2DE6-9EA7-B1C1E68122D5}"/>
          </ac:spMkLst>
        </pc:spChg>
        <pc:picChg chg="add mod">
          <ac:chgData name="Tobias Roth" userId="7a7936ad18b171e0" providerId="LiveId" clId="{D8AEE1FC-AABD-4E28-8A44-51F9B09A2927}" dt="2024-01-27T11:44:12.327" v="16011"/>
          <ac:picMkLst>
            <pc:docMk/>
            <pc:sldMk cId="966885040" sldId="630"/>
            <ac:picMk id="2" creationId="{174EDBFD-92F7-D13F-3131-10E5AB1C1FFC}"/>
          </ac:picMkLst>
        </pc:picChg>
        <pc:picChg chg="add mod">
          <ac:chgData name="Tobias Roth" userId="7a7936ad18b171e0" providerId="LiveId" clId="{D8AEE1FC-AABD-4E28-8A44-51F9B09A2927}" dt="2024-01-28T11:48:05.764" v="16642"/>
          <ac:picMkLst>
            <pc:docMk/>
            <pc:sldMk cId="966885040" sldId="630"/>
            <ac:picMk id="17" creationId="{8592C316-DE0E-5285-3D8C-3322312ABA39}"/>
          </ac:picMkLst>
        </pc:picChg>
        <pc:picChg chg="add mod">
          <ac:chgData name="Tobias Roth" userId="7a7936ad18b171e0" providerId="LiveId" clId="{D8AEE1FC-AABD-4E28-8A44-51F9B09A2927}" dt="2024-01-28T12:17:38.231" v="18369" actId="207"/>
          <ac:picMkLst>
            <pc:docMk/>
            <pc:sldMk cId="966885040" sldId="630"/>
            <ac:picMk id="30" creationId="{6EB9777B-494C-B444-83F0-40BEA1257C1E}"/>
          </ac:picMkLst>
        </pc:picChg>
        <pc:picChg chg="add mod">
          <ac:chgData name="Tobias Roth" userId="7a7936ad18b171e0" providerId="LiveId" clId="{D8AEE1FC-AABD-4E28-8A44-51F9B09A2927}" dt="2024-01-28T12:18:13.744" v="18379" actId="1076"/>
          <ac:picMkLst>
            <pc:docMk/>
            <pc:sldMk cId="966885040" sldId="630"/>
            <ac:picMk id="32" creationId="{F9A0B0B0-D333-215C-81CA-5D2E8F1017C5}"/>
          </ac:picMkLst>
        </pc:picChg>
        <pc:picChg chg="add mod">
          <ac:chgData name="Tobias Roth" userId="7a7936ad18b171e0" providerId="LiveId" clId="{D8AEE1FC-AABD-4E28-8A44-51F9B09A2927}" dt="2024-01-28T12:18:32.752" v="18382" actId="207"/>
          <ac:picMkLst>
            <pc:docMk/>
            <pc:sldMk cId="966885040" sldId="630"/>
            <ac:picMk id="34" creationId="{8D7D753F-3E0F-9CB0-992B-CB649B5A887C}"/>
          </ac:picMkLst>
        </pc:picChg>
        <pc:picChg chg="add mod">
          <ac:chgData name="Tobias Roth" userId="7a7936ad18b171e0" providerId="LiveId" clId="{D8AEE1FC-AABD-4E28-8A44-51F9B09A2927}" dt="2024-01-28T12:22:41.529" v="18385" actId="207"/>
          <ac:picMkLst>
            <pc:docMk/>
            <pc:sldMk cId="966885040" sldId="630"/>
            <ac:picMk id="36" creationId="{DE662A84-3943-D3F2-8ABD-A4F45756529C}"/>
          </ac:picMkLst>
        </pc:picChg>
      </pc:sldChg>
      <pc:sldChg chg="addSp delSp modSp add mod">
        <pc:chgData name="Tobias Roth" userId="7a7936ad18b171e0" providerId="LiveId" clId="{D8AEE1FC-AABD-4E28-8A44-51F9B09A2927}" dt="2024-01-28T14:02:44.473" v="20535" actId="20577"/>
        <pc:sldMkLst>
          <pc:docMk/>
          <pc:sldMk cId="1768670440" sldId="631"/>
        </pc:sldMkLst>
        <pc:spChg chg="mod">
          <ac:chgData name="Tobias Roth" userId="7a7936ad18b171e0" providerId="LiveId" clId="{D8AEE1FC-AABD-4E28-8A44-51F9B09A2927}" dt="2024-01-27T11:58:13.625" v="16073" actId="20577"/>
          <ac:spMkLst>
            <pc:docMk/>
            <pc:sldMk cId="1768670440" sldId="631"/>
            <ac:spMk id="5" creationId="{629120E5-3AD6-72FA-A52E-8DE9CF34B694}"/>
          </ac:spMkLst>
        </pc:spChg>
        <pc:spChg chg="mod">
          <ac:chgData name="Tobias Roth" userId="7a7936ad18b171e0" providerId="LiveId" clId="{D8AEE1FC-AABD-4E28-8A44-51F9B09A2927}" dt="2024-01-28T14:02:44.473" v="20535" actId="20577"/>
          <ac:spMkLst>
            <pc:docMk/>
            <pc:sldMk cId="1768670440" sldId="631"/>
            <ac:spMk id="6" creationId="{927D5A7B-7D95-F30A-A84C-38D0B34D9320}"/>
          </ac:spMkLst>
        </pc:spChg>
        <pc:picChg chg="del">
          <ac:chgData name="Tobias Roth" userId="7a7936ad18b171e0" providerId="LiveId" clId="{D8AEE1FC-AABD-4E28-8A44-51F9B09A2927}" dt="2024-01-28T11:58:18.242" v="16739" actId="478"/>
          <ac:picMkLst>
            <pc:docMk/>
            <pc:sldMk cId="1768670440" sldId="631"/>
            <ac:picMk id="8" creationId="{6A2F966D-A8FE-7EB8-D9C3-26DD7FDD5633}"/>
          </ac:picMkLst>
        </pc:picChg>
        <pc:picChg chg="add del mod">
          <ac:chgData name="Tobias Roth" userId="7a7936ad18b171e0" providerId="LiveId" clId="{D8AEE1FC-AABD-4E28-8A44-51F9B09A2927}" dt="2024-01-28T13:16:40.823" v="19791" actId="478"/>
          <ac:picMkLst>
            <pc:docMk/>
            <pc:sldMk cId="1768670440" sldId="631"/>
            <ac:picMk id="10" creationId="{4519ED35-954E-62E7-BC01-CD06D38E26C3}"/>
          </ac:picMkLst>
        </pc:picChg>
        <pc:picChg chg="add del mod">
          <ac:chgData name="Tobias Roth" userId="7a7936ad18b171e0" providerId="LiveId" clId="{D8AEE1FC-AABD-4E28-8A44-51F9B09A2927}" dt="2024-01-28T13:56:34.296" v="20417" actId="478"/>
          <ac:picMkLst>
            <pc:docMk/>
            <pc:sldMk cId="1768670440" sldId="631"/>
            <ac:picMk id="12" creationId="{CC8C6A9D-5E0F-32DB-99FE-BD0DC3217DC9}"/>
          </ac:picMkLst>
        </pc:picChg>
        <pc:picChg chg="add mod">
          <ac:chgData name="Tobias Roth" userId="7a7936ad18b171e0" providerId="LiveId" clId="{D8AEE1FC-AABD-4E28-8A44-51F9B09A2927}" dt="2024-01-28T13:56:42.510" v="20422" actId="1076"/>
          <ac:picMkLst>
            <pc:docMk/>
            <pc:sldMk cId="1768670440" sldId="631"/>
            <ac:picMk id="14" creationId="{E2DFEB1F-851D-D710-8EAB-ADBA1C4E2B1F}"/>
          </ac:picMkLst>
        </pc:picChg>
      </pc:sldChg>
      <pc:sldChg chg="addSp delSp modSp add mod modShow">
        <pc:chgData name="Tobias Roth" userId="7a7936ad18b171e0" providerId="LiveId" clId="{D8AEE1FC-AABD-4E28-8A44-51F9B09A2927}" dt="2024-01-30T09:01:26.500" v="24558" actId="729"/>
        <pc:sldMkLst>
          <pc:docMk/>
          <pc:sldMk cId="3416240920" sldId="632"/>
        </pc:sldMkLst>
        <pc:spChg chg="add mod">
          <ac:chgData name="Tobias Roth" userId="7a7936ad18b171e0" providerId="LiveId" clId="{D8AEE1FC-AABD-4E28-8A44-51F9B09A2927}" dt="2024-01-28T13:58:20.735" v="20441" actId="1076"/>
          <ac:spMkLst>
            <pc:docMk/>
            <pc:sldMk cId="3416240920" sldId="632"/>
            <ac:spMk id="6" creationId="{34D39650-97F6-C0DC-D354-2F1DBD609A56}"/>
          </ac:spMkLst>
        </pc:spChg>
        <pc:spChg chg="mod">
          <ac:chgData name="Tobias Roth" userId="7a7936ad18b171e0" providerId="LiveId" clId="{D8AEE1FC-AABD-4E28-8A44-51F9B09A2927}" dt="2024-01-27T11:58:26.426" v="16092" actId="20577"/>
          <ac:spMkLst>
            <pc:docMk/>
            <pc:sldMk cId="3416240920" sldId="632"/>
            <ac:spMk id="7" creationId="{31F51933-51F0-40E5-AF97-E828E16799F0}"/>
          </ac:spMkLst>
        </pc:spChg>
        <pc:spChg chg="del">
          <ac:chgData name="Tobias Roth" userId="7a7936ad18b171e0" providerId="LiveId" clId="{D8AEE1FC-AABD-4E28-8A44-51F9B09A2927}" dt="2024-01-28T12:34:42.515" v="18566" actId="478"/>
          <ac:spMkLst>
            <pc:docMk/>
            <pc:sldMk cId="3416240920" sldId="632"/>
            <ac:spMk id="8" creationId="{CB267654-5A4B-659E-6D0D-8CC3C3CF2D19}"/>
          </ac:spMkLst>
        </pc:spChg>
        <pc:spChg chg="add mod">
          <ac:chgData name="Tobias Roth" userId="7a7936ad18b171e0" providerId="LiveId" clId="{D8AEE1FC-AABD-4E28-8A44-51F9B09A2927}" dt="2024-01-28T13:50:13.583" v="20359" actId="1076"/>
          <ac:spMkLst>
            <pc:docMk/>
            <pc:sldMk cId="3416240920" sldId="632"/>
            <ac:spMk id="9" creationId="{CFEE71BA-A32B-74C7-A952-25D551E31A49}"/>
          </ac:spMkLst>
        </pc:spChg>
        <pc:spChg chg="add mod">
          <ac:chgData name="Tobias Roth" userId="7a7936ad18b171e0" providerId="LiveId" clId="{D8AEE1FC-AABD-4E28-8A44-51F9B09A2927}" dt="2024-01-28T13:50:13.583" v="20359" actId="1076"/>
          <ac:spMkLst>
            <pc:docMk/>
            <pc:sldMk cId="3416240920" sldId="632"/>
            <ac:spMk id="11" creationId="{0E57A076-9C20-431B-7634-662C20B9B34F}"/>
          </ac:spMkLst>
        </pc:spChg>
        <pc:spChg chg="add mod">
          <ac:chgData name="Tobias Roth" userId="7a7936ad18b171e0" providerId="LiveId" clId="{D8AEE1FC-AABD-4E28-8A44-51F9B09A2927}" dt="2024-01-28T13:58:16.286" v="20440" actId="1076"/>
          <ac:spMkLst>
            <pc:docMk/>
            <pc:sldMk cId="3416240920" sldId="632"/>
            <ac:spMk id="12" creationId="{D9619540-6EB4-7DC0-731B-16E8AAD86130}"/>
          </ac:spMkLst>
        </pc:spChg>
        <pc:spChg chg="add mod">
          <ac:chgData name="Tobias Roth" userId="7a7936ad18b171e0" providerId="LiveId" clId="{D8AEE1FC-AABD-4E28-8A44-51F9B09A2927}" dt="2024-01-28T13:50:13.583" v="20359" actId="1076"/>
          <ac:spMkLst>
            <pc:docMk/>
            <pc:sldMk cId="3416240920" sldId="632"/>
            <ac:spMk id="13" creationId="{0753E49A-53D6-3E31-1941-690346FC7162}"/>
          </ac:spMkLst>
        </pc:spChg>
        <pc:spChg chg="add mod">
          <ac:chgData name="Tobias Roth" userId="7a7936ad18b171e0" providerId="LiveId" clId="{D8AEE1FC-AABD-4E28-8A44-51F9B09A2927}" dt="2024-01-28T13:50:13.583" v="20359" actId="1076"/>
          <ac:spMkLst>
            <pc:docMk/>
            <pc:sldMk cId="3416240920" sldId="632"/>
            <ac:spMk id="14" creationId="{0616C0A5-2FC1-2F88-AE0B-BC9333671122}"/>
          </ac:spMkLst>
        </pc:spChg>
        <pc:spChg chg="add mod">
          <ac:chgData name="Tobias Roth" userId="7a7936ad18b171e0" providerId="LiveId" clId="{D8AEE1FC-AABD-4E28-8A44-51F9B09A2927}" dt="2024-01-28T13:51:06.012" v="20373" actId="1076"/>
          <ac:spMkLst>
            <pc:docMk/>
            <pc:sldMk cId="3416240920" sldId="632"/>
            <ac:spMk id="15" creationId="{1128C900-FF9F-A110-3D30-FF394300534C}"/>
          </ac:spMkLst>
        </pc:spChg>
        <pc:spChg chg="add mod">
          <ac:chgData name="Tobias Roth" userId="7a7936ad18b171e0" providerId="LiveId" clId="{D8AEE1FC-AABD-4E28-8A44-51F9B09A2927}" dt="2024-01-28T13:50:13.583" v="20359" actId="1076"/>
          <ac:spMkLst>
            <pc:docMk/>
            <pc:sldMk cId="3416240920" sldId="632"/>
            <ac:spMk id="16" creationId="{FFC57E21-44B3-3732-C629-C8746EEE74E7}"/>
          </ac:spMkLst>
        </pc:spChg>
        <pc:spChg chg="add mod">
          <ac:chgData name="Tobias Roth" userId="7a7936ad18b171e0" providerId="LiveId" clId="{D8AEE1FC-AABD-4E28-8A44-51F9B09A2927}" dt="2024-01-28T13:51:27.078" v="20379" actId="1076"/>
          <ac:spMkLst>
            <pc:docMk/>
            <pc:sldMk cId="3416240920" sldId="632"/>
            <ac:spMk id="17" creationId="{9AAD1C51-7D62-F226-4E21-B7864B484F5A}"/>
          </ac:spMkLst>
        </pc:spChg>
        <pc:spChg chg="add mod">
          <ac:chgData name="Tobias Roth" userId="7a7936ad18b171e0" providerId="LiveId" clId="{D8AEE1FC-AABD-4E28-8A44-51F9B09A2927}" dt="2024-01-28T13:50:13.583" v="20359" actId="1076"/>
          <ac:spMkLst>
            <pc:docMk/>
            <pc:sldMk cId="3416240920" sldId="632"/>
            <ac:spMk id="18" creationId="{9FAA9905-B7DC-F739-59C9-55F0AF6F0504}"/>
          </ac:spMkLst>
        </pc:spChg>
        <pc:picChg chg="add del mod">
          <ac:chgData name="Tobias Roth" userId="7a7936ad18b171e0" providerId="LiveId" clId="{D8AEE1FC-AABD-4E28-8A44-51F9B09A2927}" dt="2024-01-28T13:49:11.972" v="20330" actId="478"/>
          <ac:picMkLst>
            <pc:docMk/>
            <pc:sldMk cId="3416240920" sldId="632"/>
            <ac:picMk id="19" creationId="{90C1BAF8-7AF0-8814-E479-F0CAFDB6A20E}"/>
          </ac:picMkLst>
        </pc:picChg>
        <pc:picChg chg="add del mod">
          <ac:chgData name="Tobias Roth" userId="7a7936ad18b171e0" providerId="LiveId" clId="{D8AEE1FC-AABD-4E28-8A44-51F9B09A2927}" dt="2024-01-28T13:50:23.167" v="20362" actId="478"/>
          <ac:picMkLst>
            <pc:docMk/>
            <pc:sldMk cId="3416240920" sldId="632"/>
            <ac:picMk id="20" creationId="{9B4E9BE3-DA4F-A3C5-B4AB-CD0D863AFAB9}"/>
          </ac:picMkLst>
        </pc:picChg>
        <pc:picChg chg="add del">
          <ac:chgData name="Tobias Roth" userId="7a7936ad18b171e0" providerId="LiveId" clId="{D8AEE1FC-AABD-4E28-8A44-51F9B09A2927}" dt="2024-01-28T13:49:00.794" v="20328" actId="22"/>
          <ac:picMkLst>
            <pc:docMk/>
            <pc:sldMk cId="3416240920" sldId="632"/>
            <ac:picMk id="22" creationId="{06A046D3-0C26-2A9B-7666-BD7E3E6AF780}"/>
          </ac:picMkLst>
        </pc:picChg>
        <pc:picChg chg="add mod">
          <ac:chgData name="Tobias Roth" userId="7a7936ad18b171e0" providerId="LiveId" clId="{D8AEE1FC-AABD-4E28-8A44-51F9B09A2927}" dt="2024-01-28T13:51:10.198" v="20374" actId="1076"/>
          <ac:picMkLst>
            <pc:docMk/>
            <pc:sldMk cId="3416240920" sldId="632"/>
            <ac:picMk id="24" creationId="{02FA059F-6D16-A2C9-8E93-A9E31077D43A}"/>
          </ac:picMkLst>
        </pc:picChg>
        <pc:picChg chg="add mod">
          <ac:chgData name="Tobias Roth" userId="7a7936ad18b171e0" providerId="LiveId" clId="{D8AEE1FC-AABD-4E28-8A44-51F9B09A2927}" dt="2024-01-28T13:57:12.482" v="20428" actId="1076"/>
          <ac:picMkLst>
            <pc:docMk/>
            <pc:sldMk cId="3416240920" sldId="632"/>
            <ac:picMk id="26" creationId="{B0413103-5AC1-EC20-A94C-6709FC152F27}"/>
          </ac:picMkLst>
        </pc:picChg>
        <pc:cxnChg chg="add mod">
          <ac:chgData name="Tobias Roth" userId="7a7936ad18b171e0" providerId="LiveId" clId="{D8AEE1FC-AABD-4E28-8A44-51F9B09A2927}" dt="2024-01-28T12:34:43.680" v="18567"/>
          <ac:cxnSpMkLst>
            <pc:docMk/>
            <pc:sldMk cId="3416240920" sldId="632"/>
            <ac:cxnSpMk id="10" creationId="{062DFBAD-4497-E116-FCA3-64695EB7EEE5}"/>
          </ac:cxnSpMkLst>
        </pc:cxnChg>
      </pc:sldChg>
      <pc:sldChg chg="addSp modSp add mod">
        <pc:chgData name="Tobias Roth" userId="7a7936ad18b171e0" providerId="LiveId" clId="{D8AEE1FC-AABD-4E28-8A44-51F9B09A2927}" dt="2024-01-30T11:50:31.064" v="24739" actId="1076"/>
        <pc:sldMkLst>
          <pc:docMk/>
          <pc:sldMk cId="1818418954" sldId="633"/>
        </pc:sldMkLst>
        <pc:spChg chg="add mod">
          <ac:chgData name="Tobias Roth" userId="7a7936ad18b171e0" providerId="LiveId" clId="{D8AEE1FC-AABD-4E28-8A44-51F9B09A2927}" dt="2024-01-28T13:52:57.546" v="20380"/>
          <ac:spMkLst>
            <pc:docMk/>
            <pc:sldMk cId="1818418954" sldId="633"/>
            <ac:spMk id="6" creationId="{848EECD3-7166-8F3A-1EA0-B6DAEE3E8A9B}"/>
          </ac:spMkLst>
        </pc:spChg>
        <pc:spChg chg="mod">
          <ac:chgData name="Tobias Roth" userId="7a7936ad18b171e0" providerId="LiveId" clId="{D8AEE1FC-AABD-4E28-8A44-51F9B09A2927}" dt="2024-01-27T11:58:32.924" v="16108" actId="20577"/>
          <ac:spMkLst>
            <pc:docMk/>
            <pc:sldMk cId="1818418954" sldId="633"/>
            <ac:spMk id="7" creationId="{31F51933-51F0-40E5-AF97-E828E16799F0}"/>
          </ac:spMkLst>
        </pc:spChg>
        <pc:spChg chg="mod">
          <ac:chgData name="Tobias Roth" userId="7a7936ad18b171e0" providerId="LiveId" clId="{D8AEE1FC-AABD-4E28-8A44-51F9B09A2927}" dt="2024-01-30T11:50:31.064" v="24739" actId="1076"/>
          <ac:spMkLst>
            <pc:docMk/>
            <pc:sldMk cId="1818418954" sldId="633"/>
            <ac:spMk id="8" creationId="{CB267654-5A4B-659E-6D0D-8CC3C3CF2D19}"/>
          </ac:spMkLst>
        </pc:spChg>
        <pc:spChg chg="add mod">
          <ac:chgData name="Tobias Roth" userId="7a7936ad18b171e0" providerId="LiveId" clId="{D8AEE1FC-AABD-4E28-8A44-51F9B09A2927}" dt="2024-01-28T13:52:57.546" v="20380"/>
          <ac:spMkLst>
            <pc:docMk/>
            <pc:sldMk cId="1818418954" sldId="633"/>
            <ac:spMk id="9" creationId="{12BA3864-3377-6EF9-8988-5FDA8AE76C2C}"/>
          </ac:spMkLst>
        </pc:spChg>
        <pc:spChg chg="add mod">
          <ac:chgData name="Tobias Roth" userId="7a7936ad18b171e0" providerId="LiveId" clId="{D8AEE1FC-AABD-4E28-8A44-51F9B09A2927}" dt="2024-01-28T13:53:17.776" v="20402" actId="14100"/>
          <ac:spMkLst>
            <pc:docMk/>
            <pc:sldMk cId="1818418954" sldId="633"/>
            <ac:spMk id="10" creationId="{4A8B8929-0C09-9E15-5DCE-510D9B8B9051}"/>
          </ac:spMkLst>
        </pc:spChg>
        <pc:spChg chg="add mod">
          <ac:chgData name="Tobias Roth" userId="7a7936ad18b171e0" providerId="LiveId" clId="{D8AEE1FC-AABD-4E28-8A44-51F9B09A2927}" dt="2024-01-28T13:53:27.762" v="20416" actId="20577"/>
          <ac:spMkLst>
            <pc:docMk/>
            <pc:sldMk cId="1818418954" sldId="633"/>
            <ac:spMk id="11" creationId="{9F21A4D8-3E6F-6FC5-A0AB-481388BE1AC0}"/>
          </ac:spMkLst>
        </pc:spChg>
        <pc:picChg chg="add mod">
          <ac:chgData name="Tobias Roth" userId="7a7936ad18b171e0" providerId="LiveId" clId="{D8AEE1FC-AABD-4E28-8A44-51F9B09A2927}" dt="2024-01-28T14:01:48.169" v="20489" actId="1076"/>
          <ac:picMkLst>
            <pc:docMk/>
            <pc:sldMk cId="1818418954" sldId="633"/>
            <ac:picMk id="13" creationId="{FB87808C-46E6-FB10-91FD-64DCE618F066}"/>
          </ac:picMkLst>
        </pc:picChg>
      </pc:sldChg>
      <pc:sldChg chg="modSp add del mod">
        <pc:chgData name="Tobias Roth" userId="7a7936ad18b171e0" providerId="LiveId" clId="{D8AEE1FC-AABD-4E28-8A44-51F9B09A2927}" dt="2024-01-28T12:34:35.397" v="18564" actId="47"/>
        <pc:sldMkLst>
          <pc:docMk/>
          <pc:sldMk cId="1242580607" sldId="634"/>
        </pc:sldMkLst>
        <pc:spChg chg="mod">
          <ac:chgData name="Tobias Roth" userId="7a7936ad18b171e0" providerId="LiveId" clId="{D8AEE1FC-AABD-4E28-8A44-51F9B09A2927}" dt="2024-01-27T11:58:37.804" v="16124" actId="20577"/>
          <ac:spMkLst>
            <pc:docMk/>
            <pc:sldMk cId="1242580607" sldId="634"/>
            <ac:spMk id="7" creationId="{31F51933-51F0-40E5-AF97-E828E16799F0}"/>
          </ac:spMkLst>
        </pc:spChg>
      </pc:sldChg>
      <pc:sldChg chg="addSp delSp modSp add mod addAnim delAnim modAnim">
        <pc:chgData name="Tobias Roth" userId="7a7936ad18b171e0" providerId="LiveId" clId="{D8AEE1FC-AABD-4E28-8A44-51F9B09A2927}" dt="2024-01-30T10:40:30.673" v="24620" actId="20577"/>
        <pc:sldMkLst>
          <pc:docMk/>
          <pc:sldMk cId="4172741340" sldId="635"/>
        </pc:sldMkLst>
        <pc:spChg chg="add del mod">
          <ac:chgData name="Tobias Roth" userId="7a7936ad18b171e0" providerId="LiveId" clId="{D8AEE1FC-AABD-4E28-8A44-51F9B09A2927}" dt="2024-01-30T10:40:30.673" v="24620" actId="20577"/>
          <ac:spMkLst>
            <pc:docMk/>
            <pc:sldMk cId="4172741340" sldId="635"/>
            <ac:spMk id="6" creationId="{E23CA44A-97F4-F2FA-642D-DBC5DE96BDD5}"/>
          </ac:spMkLst>
        </pc:spChg>
        <pc:spChg chg="mod">
          <ac:chgData name="Tobias Roth" userId="7a7936ad18b171e0" providerId="LiveId" clId="{D8AEE1FC-AABD-4E28-8A44-51F9B09A2927}" dt="2024-01-28T13:58:35.299" v="20463" actId="5793"/>
          <ac:spMkLst>
            <pc:docMk/>
            <pc:sldMk cId="4172741340" sldId="635"/>
            <ac:spMk id="7" creationId="{31F51933-51F0-40E5-AF97-E828E16799F0}"/>
          </ac:spMkLst>
        </pc:spChg>
        <pc:spChg chg="del">
          <ac:chgData name="Tobias Roth" userId="7a7936ad18b171e0" providerId="LiveId" clId="{D8AEE1FC-AABD-4E28-8A44-51F9B09A2927}" dt="2024-01-28T12:34:38.713" v="18565" actId="478"/>
          <ac:spMkLst>
            <pc:docMk/>
            <pc:sldMk cId="4172741340" sldId="635"/>
            <ac:spMk id="8" creationId="{CB267654-5A4B-659E-6D0D-8CC3C3CF2D19}"/>
          </ac:spMkLst>
        </pc:spChg>
        <pc:spChg chg="mod">
          <ac:chgData name="Tobias Roth" userId="7a7936ad18b171e0" providerId="LiveId" clId="{D8AEE1FC-AABD-4E28-8A44-51F9B09A2927}" dt="2024-01-29T09:51:43.654" v="21776" actId="14100"/>
          <ac:spMkLst>
            <pc:docMk/>
            <pc:sldMk cId="4172741340" sldId="635"/>
            <ac:spMk id="9" creationId="{BA48845E-565B-2A1B-4E19-9FCC56A137C8}"/>
          </ac:spMkLst>
        </pc:spChg>
        <pc:spChg chg="add del mod">
          <ac:chgData name="Tobias Roth" userId="7a7936ad18b171e0" providerId="LiveId" clId="{D8AEE1FC-AABD-4E28-8A44-51F9B09A2927}" dt="2024-01-29T10:11:53.145" v="23002" actId="478"/>
          <ac:spMkLst>
            <pc:docMk/>
            <pc:sldMk cId="4172741340" sldId="635"/>
            <ac:spMk id="11" creationId="{6F62A5C6-6827-D12A-D0D0-C0444CADF4F0}"/>
          </ac:spMkLst>
        </pc:spChg>
        <pc:spChg chg="add mod">
          <ac:chgData name="Tobias Roth" userId="7a7936ad18b171e0" providerId="LiveId" clId="{D8AEE1FC-AABD-4E28-8A44-51F9B09A2927}" dt="2024-01-29T10:09:08.168" v="22964" actId="14100"/>
          <ac:spMkLst>
            <pc:docMk/>
            <pc:sldMk cId="4172741340" sldId="635"/>
            <ac:spMk id="12" creationId="{E73422B1-DA5D-B138-5785-10955072C0AF}"/>
          </ac:spMkLst>
        </pc:spChg>
        <pc:spChg chg="add del mod">
          <ac:chgData name="Tobias Roth" userId="7a7936ad18b171e0" providerId="LiveId" clId="{D8AEE1FC-AABD-4E28-8A44-51F9B09A2927}" dt="2024-01-29T10:09:46.101" v="22974" actId="478"/>
          <ac:spMkLst>
            <pc:docMk/>
            <pc:sldMk cId="4172741340" sldId="635"/>
            <ac:spMk id="13" creationId="{F51C9504-FF41-9359-976A-E3DD6B3C10C5}"/>
          </ac:spMkLst>
        </pc:spChg>
        <pc:spChg chg="add del mod">
          <ac:chgData name="Tobias Roth" userId="7a7936ad18b171e0" providerId="LiveId" clId="{D8AEE1FC-AABD-4E28-8A44-51F9B09A2927}" dt="2024-01-29T10:09:40.252" v="22973" actId="478"/>
          <ac:spMkLst>
            <pc:docMk/>
            <pc:sldMk cId="4172741340" sldId="635"/>
            <ac:spMk id="15" creationId="{E92F0660-974C-96F6-EAA8-3CAEBA5CBE82}"/>
          </ac:spMkLst>
        </pc:spChg>
        <pc:spChg chg="add del mod">
          <ac:chgData name="Tobias Roth" userId="7a7936ad18b171e0" providerId="LiveId" clId="{D8AEE1FC-AABD-4E28-8A44-51F9B09A2927}" dt="2024-01-29T10:10:52.552" v="22986" actId="478"/>
          <ac:spMkLst>
            <pc:docMk/>
            <pc:sldMk cId="4172741340" sldId="635"/>
            <ac:spMk id="16" creationId="{4F46E5B1-94BD-8826-780B-89C850134585}"/>
          </ac:spMkLst>
        </pc:spChg>
        <pc:spChg chg="add mod">
          <ac:chgData name="Tobias Roth" userId="7a7936ad18b171e0" providerId="LiveId" clId="{D8AEE1FC-AABD-4E28-8A44-51F9B09A2927}" dt="2024-01-29T10:11:52.273" v="23000" actId="14100"/>
          <ac:spMkLst>
            <pc:docMk/>
            <pc:sldMk cId="4172741340" sldId="635"/>
            <ac:spMk id="17" creationId="{F7A4840B-3691-E7C5-62B7-F7417FDEA623}"/>
          </ac:spMkLst>
        </pc:spChg>
        <pc:picChg chg="del mod">
          <ac:chgData name="Tobias Roth" userId="7a7936ad18b171e0" providerId="LiveId" clId="{D8AEE1FC-AABD-4E28-8A44-51F9B09A2927}" dt="2024-01-29T09:51:48.813" v="21778" actId="478"/>
          <ac:picMkLst>
            <pc:docMk/>
            <pc:sldMk cId="4172741340" sldId="635"/>
            <ac:picMk id="8" creationId="{8BDEC36A-EF3D-1C59-70AB-87BEBE750E80}"/>
          </ac:picMkLst>
        </pc:picChg>
        <pc:picChg chg="add mod">
          <ac:chgData name="Tobias Roth" userId="7a7936ad18b171e0" providerId="LiveId" clId="{D8AEE1FC-AABD-4E28-8A44-51F9B09A2927}" dt="2024-01-29T10:11:29.123" v="22993" actId="1076"/>
          <ac:picMkLst>
            <pc:docMk/>
            <pc:sldMk cId="4172741340" sldId="635"/>
            <ac:picMk id="10" creationId="{2C990436-6975-ED20-75EB-03E2BD9E196D}"/>
          </ac:picMkLst>
        </pc:picChg>
      </pc:sldChg>
      <pc:sldChg chg="delSp modSp add mod">
        <pc:chgData name="Tobias Roth" userId="7a7936ad18b171e0" providerId="LiveId" clId="{D8AEE1FC-AABD-4E28-8A44-51F9B09A2927}" dt="2024-01-27T11:59:02.755" v="16157" actId="478"/>
        <pc:sldMkLst>
          <pc:docMk/>
          <pc:sldMk cId="3059377031" sldId="636"/>
        </pc:sldMkLst>
        <pc:spChg chg="mod">
          <ac:chgData name="Tobias Roth" userId="7a7936ad18b171e0" providerId="LiveId" clId="{D8AEE1FC-AABD-4E28-8A44-51F9B09A2927}" dt="2024-01-27T11:59:00.492" v="16155" actId="20577"/>
          <ac:spMkLst>
            <pc:docMk/>
            <pc:sldMk cId="3059377031" sldId="636"/>
            <ac:spMk id="7" creationId="{2CA1CFEC-8EAF-B3B6-6250-018155D7B188}"/>
          </ac:spMkLst>
        </pc:spChg>
        <pc:picChg chg="del">
          <ac:chgData name="Tobias Roth" userId="7a7936ad18b171e0" providerId="LiveId" clId="{D8AEE1FC-AABD-4E28-8A44-51F9B09A2927}" dt="2024-01-27T11:59:02.407" v="16156" actId="478"/>
          <ac:picMkLst>
            <pc:docMk/>
            <pc:sldMk cId="3059377031" sldId="636"/>
            <ac:picMk id="11" creationId="{CC6A406B-0024-2AC5-6BCF-96EC9169C8C3}"/>
          </ac:picMkLst>
        </pc:picChg>
        <pc:picChg chg="del">
          <ac:chgData name="Tobias Roth" userId="7a7936ad18b171e0" providerId="LiveId" clId="{D8AEE1FC-AABD-4E28-8A44-51F9B09A2927}" dt="2024-01-27T11:59:02.755" v="16157" actId="478"/>
          <ac:picMkLst>
            <pc:docMk/>
            <pc:sldMk cId="3059377031" sldId="636"/>
            <ac:picMk id="12" creationId="{2EE9E66F-DA78-EE58-850E-115BA3CB3D1C}"/>
          </ac:picMkLst>
        </pc:picChg>
      </pc:sldChg>
      <pc:sldChg chg="addSp delSp modSp add mod">
        <pc:chgData name="Tobias Roth" userId="7a7936ad18b171e0" providerId="LiveId" clId="{D8AEE1FC-AABD-4E28-8A44-51F9B09A2927}" dt="2024-01-30T09:39:10.627" v="24585" actId="1076"/>
        <pc:sldMkLst>
          <pc:docMk/>
          <pc:sldMk cId="3745585419" sldId="637"/>
        </pc:sldMkLst>
        <pc:spChg chg="add mod">
          <ac:chgData name="Tobias Roth" userId="7a7936ad18b171e0" providerId="LiveId" clId="{D8AEE1FC-AABD-4E28-8A44-51F9B09A2927}" dt="2024-01-28T12:39:25.853" v="18569"/>
          <ac:spMkLst>
            <pc:docMk/>
            <pc:sldMk cId="3745585419" sldId="637"/>
            <ac:spMk id="6" creationId="{85F2CC5B-50FD-D718-4675-B6586A9F18D1}"/>
          </ac:spMkLst>
        </pc:spChg>
        <pc:spChg chg="mod">
          <ac:chgData name="Tobias Roth" userId="7a7936ad18b171e0" providerId="LiveId" clId="{D8AEE1FC-AABD-4E28-8A44-51F9B09A2927}" dt="2024-01-27T11:59:20.208" v="16187" actId="20577"/>
          <ac:spMkLst>
            <pc:docMk/>
            <pc:sldMk cId="3745585419" sldId="637"/>
            <ac:spMk id="7" creationId="{31F51933-51F0-40E5-AF97-E828E16799F0}"/>
          </ac:spMkLst>
        </pc:spChg>
        <pc:spChg chg="del">
          <ac:chgData name="Tobias Roth" userId="7a7936ad18b171e0" providerId="LiveId" clId="{D8AEE1FC-AABD-4E28-8A44-51F9B09A2927}" dt="2024-01-28T12:39:25.151" v="18568" actId="478"/>
          <ac:spMkLst>
            <pc:docMk/>
            <pc:sldMk cId="3745585419" sldId="637"/>
            <ac:spMk id="8" creationId="{CB267654-5A4B-659E-6D0D-8CC3C3CF2D19}"/>
          </ac:spMkLst>
        </pc:spChg>
        <pc:spChg chg="add mod">
          <ac:chgData name="Tobias Roth" userId="7a7936ad18b171e0" providerId="LiveId" clId="{D8AEE1FC-AABD-4E28-8A44-51F9B09A2927}" dt="2024-01-28T12:39:25.853" v="18569"/>
          <ac:spMkLst>
            <pc:docMk/>
            <pc:sldMk cId="3745585419" sldId="637"/>
            <ac:spMk id="9" creationId="{33AA802E-2457-F5D0-EB76-9CC71F2658EA}"/>
          </ac:spMkLst>
        </pc:spChg>
        <pc:spChg chg="add mod">
          <ac:chgData name="Tobias Roth" userId="7a7936ad18b171e0" providerId="LiveId" clId="{D8AEE1FC-AABD-4E28-8A44-51F9B09A2927}" dt="2024-01-28T12:39:25.853" v="18569"/>
          <ac:spMkLst>
            <pc:docMk/>
            <pc:sldMk cId="3745585419" sldId="637"/>
            <ac:spMk id="10" creationId="{953B6088-D702-8DC8-47C4-CB031CDF91FC}"/>
          </ac:spMkLst>
        </pc:spChg>
        <pc:spChg chg="add mod">
          <ac:chgData name="Tobias Roth" userId="7a7936ad18b171e0" providerId="LiveId" clId="{D8AEE1FC-AABD-4E28-8A44-51F9B09A2927}" dt="2024-01-28T12:39:25.853" v="18569"/>
          <ac:spMkLst>
            <pc:docMk/>
            <pc:sldMk cId="3745585419" sldId="637"/>
            <ac:spMk id="11" creationId="{D8E7C224-3C7B-4773-4B01-48F4636EC50C}"/>
          </ac:spMkLst>
        </pc:spChg>
        <pc:spChg chg="add mod">
          <ac:chgData name="Tobias Roth" userId="7a7936ad18b171e0" providerId="LiveId" clId="{D8AEE1FC-AABD-4E28-8A44-51F9B09A2927}" dt="2024-01-28T12:39:25.853" v="18569"/>
          <ac:spMkLst>
            <pc:docMk/>
            <pc:sldMk cId="3745585419" sldId="637"/>
            <ac:spMk id="12" creationId="{3DAA575C-7E05-F7FA-FE19-6B2D4348D83D}"/>
          </ac:spMkLst>
        </pc:spChg>
        <pc:spChg chg="add mod">
          <ac:chgData name="Tobias Roth" userId="7a7936ad18b171e0" providerId="LiveId" clId="{D8AEE1FC-AABD-4E28-8A44-51F9B09A2927}" dt="2024-01-28T12:39:25.853" v="18569"/>
          <ac:spMkLst>
            <pc:docMk/>
            <pc:sldMk cId="3745585419" sldId="637"/>
            <ac:spMk id="13" creationId="{37D7E05A-A429-BF93-35CA-00EF2C589886}"/>
          </ac:spMkLst>
        </pc:spChg>
        <pc:spChg chg="add mod">
          <ac:chgData name="Tobias Roth" userId="7a7936ad18b171e0" providerId="LiveId" clId="{D8AEE1FC-AABD-4E28-8A44-51F9B09A2927}" dt="2024-01-28T12:39:25.853" v="18569"/>
          <ac:spMkLst>
            <pc:docMk/>
            <pc:sldMk cId="3745585419" sldId="637"/>
            <ac:spMk id="14" creationId="{1E7D77AD-17B2-DC89-1DAD-899DFFA6F026}"/>
          </ac:spMkLst>
        </pc:spChg>
        <pc:spChg chg="add mod">
          <ac:chgData name="Tobias Roth" userId="7a7936ad18b171e0" providerId="LiveId" clId="{D8AEE1FC-AABD-4E28-8A44-51F9B09A2927}" dt="2024-01-28T12:39:25.853" v="18569"/>
          <ac:spMkLst>
            <pc:docMk/>
            <pc:sldMk cId="3745585419" sldId="637"/>
            <ac:spMk id="15" creationId="{EA7D9019-E152-D07F-7D63-2645911FD01C}"/>
          </ac:spMkLst>
        </pc:spChg>
        <pc:spChg chg="add mod">
          <ac:chgData name="Tobias Roth" userId="7a7936ad18b171e0" providerId="LiveId" clId="{D8AEE1FC-AABD-4E28-8A44-51F9B09A2927}" dt="2024-01-28T12:41:54.569" v="18656" actId="20577"/>
          <ac:spMkLst>
            <pc:docMk/>
            <pc:sldMk cId="3745585419" sldId="637"/>
            <ac:spMk id="16" creationId="{03885A49-FC34-81EA-93C7-95DA7180CF6A}"/>
          </ac:spMkLst>
        </pc:spChg>
        <pc:spChg chg="add mod">
          <ac:chgData name="Tobias Roth" userId="7a7936ad18b171e0" providerId="LiveId" clId="{D8AEE1FC-AABD-4E28-8A44-51F9B09A2927}" dt="2024-01-30T09:39:10.627" v="24585" actId="1076"/>
          <ac:spMkLst>
            <pc:docMk/>
            <pc:sldMk cId="3745585419" sldId="637"/>
            <ac:spMk id="17" creationId="{BE2444E3-0C0D-9963-A6FE-61E123CD0F94}"/>
          </ac:spMkLst>
        </pc:spChg>
        <pc:spChg chg="add mod">
          <ac:chgData name="Tobias Roth" userId="7a7936ad18b171e0" providerId="LiveId" clId="{D8AEE1FC-AABD-4E28-8A44-51F9B09A2927}" dt="2024-01-28T13:22:09.513" v="20134" actId="20577"/>
          <ac:spMkLst>
            <pc:docMk/>
            <pc:sldMk cId="3745585419" sldId="637"/>
            <ac:spMk id="18" creationId="{83663695-B6C1-6072-27EA-DAEAED064AE3}"/>
          </ac:spMkLst>
        </pc:spChg>
        <pc:spChg chg="add mod">
          <ac:chgData name="Tobias Roth" userId="7a7936ad18b171e0" providerId="LiveId" clId="{D8AEE1FC-AABD-4E28-8A44-51F9B09A2927}" dt="2024-01-28T13:22:07.902" v="20133" actId="20577"/>
          <ac:spMkLst>
            <pc:docMk/>
            <pc:sldMk cId="3745585419" sldId="637"/>
            <ac:spMk id="19" creationId="{3EF1A959-C12D-E0EE-93EC-F4B8AD3A22C8}"/>
          </ac:spMkLst>
        </pc:spChg>
        <pc:spChg chg="add del mod">
          <ac:chgData name="Tobias Roth" userId="7a7936ad18b171e0" providerId="LiveId" clId="{D8AEE1FC-AABD-4E28-8A44-51F9B09A2927}" dt="2024-01-28T12:43:18.637" v="18791" actId="478"/>
          <ac:spMkLst>
            <pc:docMk/>
            <pc:sldMk cId="3745585419" sldId="637"/>
            <ac:spMk id="20" creationId="{0955A3FE-C61A-C47A-7404-84CADBDE82BF}"/>
          </ac:spMkLst>
        </pc:spChg>
        <pc:picChg chg="add del mod">
          <ac:chgData name="Tobias Roth" userId="7a7936ad18b171e0" providerId="LiveId" clId="{D8AEE1FC-AABD-4E28-8A44-51F9B09A2927}" dt="2024-01-28T12:45:19.585" v="18942" actId="478"/>
          <ac:picMkLst>
            <pc:docMk/>
            <pc:sldMk cId="3745585419" sldId="637"/>
            <ac:picMk id="21" creationId="{1A87AEEA-7FD8-4207-7252-645EFAFB35FF}"/>
          </ac:picMkLst>
        </pc:picChg>
        <pc:picChg chg="add del mod">
          <ac:chgData name="Tobias Roth" userId="7a7936ad18b171e0" providerId="LiveId" clId="{D8AEE1FC-AABD-4E28-8A44-51F9B09A2927}" dt="2024-01-28T12:41:57.045" v="18657" actId="478"/>
          <ac:picMkLst>
            <pc:docMk/>
            <pc:sldMk cId="3745585419" sldId="637"/>
            <ac:picMk id="22" creationId="{A1B7B4F9-E88F-FFF6-BA0B-88149DFC7485}"/>
          </ac:picMkLst>
        </pc:picChg>
        <pc:picChg chg="add del mod">
          <ac:chgData name="Tobias Roth" userId="7a7936ad18b171e0" providerId="LiveId" clId="{D8AEE1FC-AABD-4E28-8A44-51F9B09A2927}" dt="2024-01-28T12:46:12.718" v="18953" actId="478"/>
          <ac:picMkLst>
            <pc:docMk/>
            <pc:sldMk cId="3745585419" sldId="637"/>
            <ac:picMk id="23" creationId="{F31E16D9-4231-F10E-0062-238751B5380B}"/>
          </ac:picMkLst>
        </pc:picChg>
        <pc:picChg chg="add mod">
          <ac:chgData name="Tobias Roth" userId="7a7936ad18b171e0" providerId="LiveId" clId="{D8AEE1FC-AABD-4E28-8A44-51F9B09A2927}" dt="2024-01-28T12:42:43.826" v="18666" actId="1076"/>
          <ac:picMkLst>
            <pc:docMk/>
            <pc:sldMk cId="3745585419" sldId="637"/>
            <ac:picMk id="25" creationId="{19C25641-602D-27C1-B53E-9E9691A0111B}"/>
          </ac:picMkLst>
        </pc:picChg>
        <pc:picChg chg="add mod">
          <ac:chgData name="Tobias Roth" userId="7a7936ad18b171e0" providerId="LiveId" clId="{D8AEE1FC-AABD-4E28-8A44-51F9B09A2927}" dt="2024-01-28T12:45:15.603" v="18941" actId="1076"/>
          <ac:picMkLst>
            <pc:docMk/>
            <pc:sldMk cId="3745585419" sldId="637"/>
            <ac:picMk id="26" creationId="{2D0DDF77-A157-4657-9F95-B514C936B0E0}"/>
          </ac:picMkLst>
        </pc:picChg>
        <pc:picChg chg="add del mod">
          <ac:chgData name="Tobias Roth" userId="7a7936ad18b171e0" providerId="LiveId" clId="{D8AEE1FC-AABD-4E28-8A44-51F9B09A2927}" dt="2024-01-28T15:26:42.775" v="21761" actId="478"/>
          <ac:picMkLst>
            <pc:docMk/>
            <pc:sldMk cId="3745585419" sldId="637"/>
            <ac:picMk id="28" creationId="{58B8E087-D8E1-C873-5645-60B15AB37212}"/>
          </ac:picMkLst>
        </pc:picChg>
        <pc:picChg chg="add mod">
          <ac:chgData name="Tobias Roth" userId="7a7936ad18b171e0" providerId="LiveId" clId="{D8AEE1FC-AABD-4E28-8A44-51F9B09A2927}" dt="2024-01-28T12:46:20.979" v="18957" actId="1076"/>
          <ac:picMkLst>
            <pc:docMk/>
            <pc:sldMk cId="3745585419" sldId="637"/>
            <ac:picMk id="30" creationId="{D3E49CD0-8109-4A4A-DF0D-FD1A81B21808}"/>
          </ac:picMkLst>
        </pc:picChg>
        <pc:picChg chg="add mod">
          <ac:chgData name="Tobias Roth" userId="7a7936ad18b171e0" providerId="LiveId" clId="{D8AEE1FC-AABD-4E28-8A44-51F9B09A2927}" dt="2024-01-28T15:26:52.192" v="21768" actId="1076"/>
          <ac:picMkLst>
            <pc:docMk/>
            <pc:sldMk cId="3745585419" sldId="637"/>
            <ac:picMk id="32" creationId="{F08314CB-C225-9DBA-73FA-CD69819B7AE8}"/>
          </ac:picMkLst>
        </pc:picChg>
      </pc:sldChg>
      <pc:sldChg chg="addSp delSp modSp add mod">
        <pc:chgData name="Tobias Roth" userId="7a7936ad18b171e0" providerId="LiveId" clId="{D8AEE1FC-AABD-4E28-8A44-51F9B09A2927}" dt="2024-01-28T12:57:30.720" v="19109" actId="20577"/>
        <pc:sldMkLst>
          <pc:docMk/>
          <pc:sldMk cId="1033368885" sldId="638"/>
        </pc:sldMkLst>
        <pc:spChg chg="mod">
          <ac:chgData name="Tobias Roth" userId="7a7936ad18b171e0" providerId="LiveId" clId="{D8AEE1FC-AABD-4E28-8A44-51F9B09A2927}" dt="2024-01-27T11:59:30.612" v="16226" actId="20577"/>
          <ac:spMkLst>
            <pc:docMk/>
            <pc:sldMk cId="1033368885" sldId="638"/>
            <ac:spMk id="7" creationId="{31F51933-51F0-40E5-AF97-E828E16799F0}"/>
          </ac:spMkLst>
        </pc:spChg>
        <pc:spChg chg="del">
          <ac:chgData name="Tobias Roth" userId="7a7936ad18b171e0" providerId="LiveId" clId="{D8AEE1FC-AABD-4E28-8A44-51F9B09A2927}" dt="2024-01-28T12:52:18.735" v="18960" actId="478"/>
          <ac:spMkLst>
            <pc:docMk/>
            <pc:sldMk cId="1033368885" sldId="638"/>
            <ac:spMk id="8" creationId="{CB267654-5A4B-659E-6D0D-8CC3C3CF2D19}"/>
          </ac:spMkLst>
        </pc:spChg>
        <pc:spChg chg="add 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10" creationId="{C874B9B8-BDAF-F432-37F2-93F2217C93F5}"/>
          </ac:spMkLst>
        </pc:spChg>
        <pc:spChg chg="add 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12" creationId="{7CFA3B24-A9A7-1B9F-664D-BE851A6EBCD4}"/>
          </ac:spMkLst>
        </pc:spChg>
        <pc:spChg chg="add 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13" creationId="{50BB2909-AD59-195E-9A5D-8D1A2F1AA49E}"/>
          </ac:spMkLst>
        </pc:spChg>
        <pc:spChg chg="add 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14" creationId="{30DDF249-A978-956A-413B-7A73E6600468}"/>
          </ac:spMkLst>
        </pc:spChg>
        <pc:spChg chg="add mod">
          <ac:chgData name="Tobias Roth" userId="7a7936ad18b171e0" providerId="LiveId" clId="{D8AEE1FC-AABD-4E28-8A44-51F9B09A2927}" dt="2024-01-28T12:56:59.738" v="18989" actId="20577"/>
          <ac:spMkLst>
            <pc:docMk/>
            <pc:sldMk cId="1033368885" sldId="638"/>
            <ac:spMk id="15" creationId="{8A72B490-6D40-F6E7-D056-05ED9BA744AC}"/>
          </ac:spMkLst>
        </pc:spChg>
        <pc:spChg chg="add 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17" creationId="{3AE54694-E176-7B36-BD55-77DA09525058}"/>
          </ac:spMkLst>
        </pc:spChg>
        <pc:spChg chg="add 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18" creationId="{559CDA5B-5C1A-57AA-C5B2-D8369E1388E9}"/>
          </ac:spMkLst>
        </pc:spChg>
        <pc:spChg chg="add mod">
          <ac:chgData name="Tobias Roth" userId="7a7936ad18b171e0" providerId="LiveId" clId="{D8AEE1FC-AABD-4E28-8A44-51F9B09A2927}" dt="2024-01-28T12:57:11.756" v="19047" actId="20577"/>
          <ac:spMkLst>
            <pc:docMk/>
            <pc:sldMk cId="1033368885" sldId="638"/>
            <ac:spMk id="19" creationId="{0B167D57-B9D0-4278-FAC9-D09070020452}"/>
          </ac:spMkLst>
        </pc:spChg>
        <pc:spChg chg="add 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20" creationId="{F41AC760-B1B4-376A-3516-BA90F584F1E9}"/>
          </ac:spMkLst>
        </pc:spChg>
        <pc:spChg chg="add 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21" creationId="{6398FEE5-8B23-87DF-B9CC-2F08455437B0}"/>
          </ac:spMkLst>
        </pc:spChg>
        <pc:spChg chg="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23" creationId="{058485DC-ABC1-5A59-166A-54A9BF863106}"/>
          </ac:spMkLst>
        </pc:spChg>
        <pc:spChg chg="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24" creationId="{AF349C10-DA5D-620C-6D7E-99DBA8803F30}"/>
          </ac:spMkLst>
        </pc:spChg>
        <pc:spChg chg="mod">
          <ac:chgData name="Tobias Roth" userId="7a7936ad18b171e0" providerId="LiveId" clId="{D8AEE1FC-AABD-4E28-8A44-51F9B09A2927}" dt="2024-01-28T12:52:36.938" v="18961"/>
          <ac:spMkLst>
            <pc:docMk/>
            <pc:sldMk cId="1033368885" sldId="638"/>
            <ac:spMk id="25" creationId="{17BE3D1C-FC55-2205-773E-8601A104EB53}"/>
          </ac:spMkLst>
        </pc:spChg>
        <pc:spChg chg="add mod">
          <ac:chgData name="Tobias Roth" userId="7a7936ad18b171e0" providerId="LiveId" clId="{D8AEE1FC-AABD-4E28-8A44-51F9B09A2927}" dt="2024-01-28T12:57:30.720" v="19109" actId="20577"/>
          <ac:spMkLst>
            <pc:docMk/>
            <pc:sldMk cId="1033368885" sldId="638"/>
            <ac:spMk id="26" creationId="{3995B74C-8991-14AE-F3A6-85B4F940CD88}"/>
          </ac:spMkLst>
        </pc:spChg>
        <pc:grpChg chg="add mod">
          <ac:chgData name="Tobias Roth" userId="7a7936ad18b171e0" providerId="LiveId" clId="{D8AEE1FC-AABD-4E28-8A44-51F9B09A2927}" dt="2024-01-28T12:52:36.938" v="18961"/>
          <ac:grpSpMkLst>
            <pc:docMk/>
            <pc:sldMk cId="1033368885" sldId="638"/>
            <ac:grpSpMk id="22" creationId="{5C97B80B-71AF-4197-0434-E6E8D0084654}"/>
          </ac:grpSpMkLst>
        </pc:grpChg>
        <pc:cxnChg chg="add mod">
          <ac:chgData name="Tobias Roth" userId="7a7936ad18b171e0" providerId="LiveId" clId="{D8AEE1FC-AABD-4E28-8A44-51F9B09A2927}" dt="2024-01-28T12:52:36.938" v="18961"/>
          <ac:cxnSpMkLst>
            <pc:docMk/>
            <pc:sldMk cId="1033368885" sldId="638"/>
            <ac:cxnSpMk id="6" creationId="{FECADD0C-20CE-1A94-E947-A3A04CD6B1F2}"/>
          </ac:cxnSpMkLst>
        </pc:cxnChg>
        <pc:cxnChg chg="add mod">
          <ac:chgData name="Tobias Roth" userId="7a7936ad18b171e0" providerId="LiveId" clId="{D8AEE1FC-AABD-4E28-8A44-51F9B09A2927}" dt="2024-01-28T12:52:36.938" v="18961"/>
          <ac:cxnSpMkLst>
            <pc:docMk/>
            <pc:sldMk cId="1033368885" sldId="638"/>
            <ac:cxnSpMk id="9" creationId="{D511DE90-0821-A9D0-29EC-FEAE6FDBA8B6}"/>
          </ac:cxnSpMkLst>
        </pc:cxnChg>
        <pc:cxnChg chg="add mod">
          <ac:chgData name="Tobias Roth" userId="7a7936ad18b171e0" providerId="LiveId" clId="{D8AEE1FC-AABD-4E28-8A44-51F9B09A2927}" dt="2024-01-28T12:52:36.938" v="18961"/>
          <ac:cxnSpMkLst>
            <pc:docMk/>
            <pc:sldMk cId="1033368885" sldId="638"/>
            <ac:cxnSpMk id="11" creationId="{DBEF86B6-ADD8-9A5E-6961-6B76503CEC3E}"/>
          </ac:cxnSpMkLst>
        </pc:cxnChg>
        <pc:cxnChg chg="add mod">
          <ac:chgData name="Tobias Roth" userId="7a7936ad18b171e0" providerId="LiveId" clId="{D8AEE1FC-AABD-4E28-8A44-51F9B09A2927}" dt="2024-01-28T12:52:36.938" v="18961"/>
          <ac:cxnSpMkLst>
            <pc:docMk/>
            <pc:sldMk cId="1033368885" sldId="638"/>
            <ac:cxnSpMk id="16" creationId="{7BD51443-00BC-3F91-F685-52CC59C09A33}"/>
          </ac:cxnSpMkLst>
        </pc:cxnChg>
      </pc:sldChg>
      <pc:sldChg chg="addSp delSp modSp add mod">
        <pc:chgData name="Tobias Roth" userId="7a7936ad18b171e0" providerId="LiveId" clId="{D8AEE1FC-AABD-4E28-8A44-51F9B09A2927}" dt="2024-01-30T11:50:16.802" v="24737" actId="20577"/>
        <pc:sldMkLst>
          <pc:docMk/>
          <pc:sldMk cId="2433644943" sldId="639"/>
        </pc:sldMkLst>
        <pc:spChg chg="mod">
          <ac:chgData name="Tobias Roth" userId="7a7936ad18b171e0" providerId="LiveId" clId="{D8AEE1FC-AABD-4E28-8A44-51F9B09A2927}" dt="2024-01-27T11:59:39.581" v="16252" actId="20577"/>
          <ac:spMkLst>
            <pc:docMk/>
            <pc:sldMk cId="2433644943" sldId="639"/>
            <ac:spMk id="7" creationId="{31F51933-51F0-40E5-AF97-E828E16799F0}"/>
          </ac:spMkLst>
        </pc:spChg>
        <pc:spChg chg="del">
          <ac:chgData name="Tobias Roth" userId="7a7936ad18b171e0" providerId="LiveId" clId="{D8AEE1FC-AABD-4E28-8A44-51F9B09A2927}" dt="2024-01-28T12:49:40.350" v="18958" actId="478"/>
          <ac:spMkLst>
            <pc:docMk/>
            <pc:sldMk cId="2433644943" sldId="639"/>
            <ac:spMk id="8" creationId="{CB267654-5A4B-659E-6D0D-8CC3C3CF2D19}"/>
          </ac:spMkLst>
        </pc:spChg>
        <pc:spChg chg="mod">
          <ac:chgData name="Tobias Roth" userId="7a7936ad18b171e0" providerId="LiveId" clId="{D8AEE1FC-AABD-4E28-8A44-51F9B09A2927}" dt="2024-01-28T12:49:41.397" v="18959"/>
          <ac:spMkLst>
            <pc:docMk/>
            <pc:sldMk cId="2433644943" sldId="639"/>
            <ac:spMk id="9" creationId="{42FAAF4E-8143-EC99-636E-0A1D2C5593BC}"/>
          </ac:spMkLst>
        </pc:spChg>
        <pc:spChg chg="mod">
          <ac:chgData name="Tobias Roth" userId="7a7936ad18b171e0" providerId="LiveId" clId="{D8AEE1FC-AABD-4E28-8A44-51F9B09A2927}" dt="2024-01-28T12:49:41.397" v="18959"/>
          <ac:spMkLst>
            <pc:docMk/>
            <pc:sldMk cId="2433644943" sldId="639"/>
            <ac:spMk id="10" creationId="{08D9D0D4-439A-FD7B-6B67-84BE25284197}"/>
          </ac:spMkLst>
        </pc:spChg>
        <pc:spChg chg="mod">
          <ac:chgData name="Tobias Roth" userId="7a7936ad18b171e0" providerId="LiveId" clId="{D8AEE1FC-AABD-4E28-8A44-51F9B09A2927}" dt="2024-01-28T12:49:41.397" v="18959"/>
          <ac:spMkLst>
            <pc:docMk/>
            <pc:sldMk cId="2433644943" sldId="639"/>
            <ac:spMk id="12" creationId="{12F75AED-F13B-D47A-BB5D-F783AF449E44}"/>
          </ac:spMkLst>
        </pc:spChg>
        <pc:spChg chg="mod">
          <ac:chgData name="Tobias Roth" userId="7a7936ad18b171e0" providerId="LiveId" clId="{D8AEE1FC-AABD-4E28-8A44-51F9B09A2927}" dt="2024-01-28T12:49:41.397" v="18959"/>
          <ac:spMkLst>
            <pc:docMk/>
            <pc:sldMk cId="2433644943" sldId="639"/>
            <ac:spMk id="13" creationId="{F5EE3A8E-6540-3170-9040-231A2F22358C}"/>
          </ac:spMkLst>
        </pc:spChg>
        <pc:spChg chg="mod">
          <ac:chgData name="Tobias Roth" userId="7a7936ad18b171e0" providerId="LiveId" clId="{D8AEE1FC-AABD-4E28-8A44-51F9B09A2927}" dt="2024-01-28T12:49:41.397" v="18959"/>
          <ac:spMkLst>
            <pc:docMk/>
            <pc:sldMk cId="2433644943" sldId="639"/>
            <ac:spMk id="15" creationId="{902B1F4B-F123-75DE-3C8C-CC9F032B48EA}"/>
          </ac:spMkLst>
        </pc:spChg>
        <pc:spChg chg="mod">
          <ac:chgData name="Tobias Roth" userId="7a7936ad18b171e0" providerId="LiveId" clId="{D8AEE1FC-AABD-4E28-8A44-51F9B09A2927}" dt="2024-01-28T12:49:41.397" v="18959"/>
          <ac:spMkLst>
            <pc:docMk/>
            <pc:sldMk cId="2433644943" sldId="639"/>
            <ac:spMk id="16" creationId="{CC32E220-BD0A-3247-6E68-69F1FF1157CE}"/>
          </ac:spMkLst>
        </pc:spChg>
        <pc:spChg chg="add del mod">
          <ac:chgData name="Tobias Roth" userId="7a7936ad18b171e0" providerId="LiveId" clId="{D8AEE1FC-AABD-4E28-8A44-51F9B09A2927}" dt="2024-01-28T12:59:27.806" v="19112" actId="478"/>
          <ac:spMkLst>
            <pc:docMk/>
            <pc:sldMk cId="2433644943" sldId="639"/>
            <ac:spMk id="17" creationId="{828DEAFC-7E08-0115-8861-0A669B94DE60}"/>
          </ac:spMkLst>
        </pc:spChg>
        <pc:spChg chg="add del mod">
          <ac:chgData name="Tobias Roth" userId="7a7936ad18b171e0" providerId="LiveId" clId="{D8AEE1FC-AABD-4E28-8A44-51F9B09A2927}" dt="2024-01-28T12:59:27.806" v="19112" actId="478"/>
          <ac:spMkLst>
            <pc:docMk/>
            <pc:sldMk cId="2433644943" sldId="639"/>
            <ac:spMk id="19" creationId="{F1B7F637-A071-4749-19AD-234733F23B88}"/>
          </ac:spMkLst>
        </pc:spChg>
        <pc:spChg chg="add del mod">
          <ac:chgData name="Tobias Roth" userId="7a7936ad18b171e0" providerId="LiveId" clId="{D8AEE1FC-AABD-4E28-8A44-51F9B09A2927}" dt="2024-01-28T12:59:27.806" v="19112" actId="478"/>
          <ac:spMkLst>
            <pc:docMk/>
            <pc:sldMk cId="2433644943" sldId="639"/>
            <ac:spMk id="21" creationId="{83326776-7DAD-202D-557E-7929395B1E14}"/>
          </ac:spMkLst>
        </pc:spChg>
        <pc:spChg chg="add del mod">
          <ac:chgData name="Tobias Roth" userId="7a7936ad18b171e0" providerId="LiveId" clId="{D8AEE1FC-AABD-4E28-8A44-51F9B09A2927}" dt="2024-01-28T12:59:27.806" v="19112" actId="478"/>
          <ac:spMkLst>
            <pc:docMk/>
            <pc:sldMk cId="2433644943" sldId="639"/>
            <ac:spMk id="23" creationId="{77CEB813-D25F-7A6B-2F33-D7E16A84340E}"/>
          </ac:spMkLst>
        </pc:spChg>
        <pc:spChg chg="add del mod">
          <ac:chgData name="Tobias Roth" userId="7a7936ad18b171e0" providerId="LiveId" clId="{D8AEE1FC-AABD-4E28-8A44-51F9B09A2927}" dt="2024-01-28T12:59:27.806" v="19112" actId="478"/>
          <ac:spMkLst>
            <pc:docMk/>
            <pc:sldMk cId="2433644943" sldId="639"/>
            <ac:spMk id="24" creationId="{C5FA0F1F-A504-0BA3-6BBF-66FC570CD646}"/>
          </ac:spMkLst>
        </pc:spChg>
        <pc:spChg chg="add del mod">
          <ac:chgData name="Tobias Roth" userId="7a7936ad18b171e0" providerId="LiveId" clId="{D8AEE1FC-AABD-4E28-8A44-51F9B09A2927}" dt="2024-01-28T12:59:27.806" v="19112" actId="478"/>
          <ac:spMkLst>
            <pc:docMk/>
            <pc:sldMk cId="2433644943" sldId="639"/>
            <ac:spMk id="25" creationId="{5C920364-2A56-30D3-A379-0EAF8705D61F}"/>
          </ac:spMkLst>
        </pc:spChg>
        <pc:spChg chg="add del mod">
          <ac:chgData name="Tobias Roth" userId="7a7936ad18b171e0" providerId="LiveId" clId="{D8AEE1FC-AABD-4E28-8A44-51F9B09A2927}" dt="2024-01-28T12:59:27.806" v="19112" actId="478"/>
          <ac:spMkLst>
            <pc:docMk/>
            <pc:sldMk cId="2433644943" sldId="639"/>
            <ac:spMk id="26" creationId="{F5736FAB-AD9B-E2E5-7F67-24F0C2A43ED1}"/>
          </ac:spMkLst>
        </pc:spChg>
        <pc:spChg chg="add del mod">
          <ac:chgData name="Tobias Roth" userId="7a7936ad18b171e0" providerId="LiveId" clId="{D8AEE1FC-AABD-4E28-8A44-51F9B09A2927}" dt="2024-01-28T12:59:27.806" v="19112" actId="478"/>
          <ac:spMkLst>
            <pc:docMk/>
            <pc:sldMk cId="2433644943" sldId="639"/>
            <ac:spMk id="27" creationId="{68301602-47A9-4692-EBCF-3755F1E60B49}"/>
          </ac:spMkLst>
        </pc:spChg>
        <pc:spChg chg="add del mod">
          <ac:chgData name="Tobias Roth" userId="7a7936ad18b171e0" providerId="LiveId" clId="{D8AEE1FC-AABD-4E28-8A44-51F9B09A2927}" dt="2024-01-28T12:59:27.806" v="19112" actId="478"/>
          <ac:spMkLst>
            <pc:docMk/>
            <pc:sldMk cId="2433644943" sldId="639"/>
            <ac:spMk id="28" creationId="{74A635DB-FF75-B39E-525F-E35B7CD16C60}"/>
          </ac:spMkLst>
        </pc:spChg>
        <pc:spChg chg="add mod">
          <ac:chgData name="Tobias Roth" userId="7a7936ad18b171e0" providerId="LiveId" clId="{D8AEE1FC-AABD-4E28-8A44-51F9B09A2927}" dt="2024-01-30T11:50:16.802" v="24737" actId="20577"/>
          <ac:spMkLst>
            <pc:docMk/>
            <pc:sldMk cId="2433644943" sldId="639"/>
            <ac:spMk id="29" creationId="{849A5C72-BA7B-E8EA-3320-9E437498E2A2}"/>
          </ac:spMkLst>
        </pc:spChg>
        <pc:spChg chg="add del mod">
          <ac:chgData name="Tobias Roth" userId="7a7936ad18b171e0" providerId="LiveId" clId="{D8AEE1FC-AABD-4E28-8A44-51F9B09A2927}" dt="2024-01-28T13:13:00.258" v="19533" actId="478"/>
          <ac:spMkLst>
            <pc:docMk/>
            <pc:sldMk cId="2433644943" sldId="639"/>
            <ac:spMk id="30" creationId="{12C4977F-3156-DB8E-C99D-6BC1DEB877F3}"/>
          </ac:spMkLst>
        </pc:spChg>
        <pc:spChg chg="mod">
          <ac:chgData name="Tobias Roth" userId="7a7936ad18b171e0" providerId="LiveId" clId="{D8AEE1FC-AABD-4E28-8A44-51F9B09A2927}" dt="2024-01-28T12:59:35.567" v="19113"/>
          <ac:spMkLst>
            <pc:docMk/>
            <pc:sldMk cId="2433644943" sldId="639"/>
            <ac:spMk id="32" creationId="{FE6A5BEC-649F-5EFD-2C94-75B765C548C0}"/>
          </ac:spMkLst>
        </pc:spChg>
        <pc:spChg chg="mod">
          <ac:chgData name="Tobias Roth" userId="7a7936ad18b171e0" providerId="LiveId" clId="{D8AEE1FC-AABD-4E28-8A44-51F9B09A2927}" dt="2024-01-28T12:59:35.567" v="19113"/>
          <ac:spMkLst>
            <pc:docMk/>
            <pc:sldMk cId="2433644943" sldId="639"/>
            <ac:spMk id="33" creationId="{50AFCD6F-E82A-79AA-6698-9418DC835205}"/>
          </ac:spMkLst>
        </pc:spChg>
        <pc:spChg chg="mod">
          <ac:chgData name="Tobias Roth" userId="7a7936ad18b171e0" providerId="LiveId" clId="{D8AEE1FC-AABD-4E28-8A44-51F9B09A2927}" dt="2024-01-28T12:59:35.567" v="19113"/>
          <ac:spMkLst>
            <pc:docMk/>
            <pc:sldMk cId="2433644943" sldId="639"/>
            <ac:spMk id="34" creationId="{BE9CF817-7821-0EA2-17D1-8820ABFF9E77}"/>
          </ac:spMkLst>
        </pc:spChg>
        <pc:spChg chg="add del mod">
          <ac:chgData name="Tobias Roth" userId="7a7936ad18b171e0" providerId="LiveId" clId="{D8AEE1FC-AABD-4E28-8A44-51F9B09A2927}" dt="2024-01-28T13:12:59.726" v="19532" actId="478"/>
          <ac:spMkLst>
            <pc:docMk/>
            <pc:sldMk cId="2433644943" sldId="639"/>
            <ac:spMk id="35" creationId="{62DBACF4-F796-A89B-5E89-9CEB3F331D33}"/>
          </ac:spMkLst>
        </pc:spChg>
        <pc:spChg chg="add mod">
          <ac:chgData name="Tobias Roth" userId="7a7936ad18b171e0" providerId="LiveId" clId="{D8AEE1FC-AABD-4E28-8A44-51F9B09A2927}" dt="2024-01-28T13:35:32.163" v="20258" actId="1076"/>
          <ac:spMkLst>
            <pc:docMk/>
            <pc:sldMk cId="2433644943" sldId="639"/>
            <ac:spMk id="36" creationId="{6D851E55-06B9-EBFE-91C0-D001FD3E4386}"/>
          </ac:spMkLst>
        </pc:spChg>
        <pc:spChg chg="add mod">
          <ac:chgData name="Tobias Roth" userId="7a7936ad18b171e0" providerId="LiveId" clId="{D8AEE1FC-AABD-4E28-8A44-51F9B09A2927}" dt="2024-01-28T13:35:26.410" v="20255" actId="1076"/>
          <ac:spMkLst>
            <pc:docMk/>
            <pc:sldMk cId="2433644943" sldId="639"/>
            <ac:spMk id="39" creationId="{C3C58011-E789-4BFD-F6B8-E6944B490E45}"/>
          </ac:spMkLst>
        </pc:spChg>
        <pc:grpChg chg="add del mod">
          <ac:chgData name="Tobias Roth" userId="7a7936ad18b171e0" providerId="LiveId" clId="{D8AEE1FC-AABD-4E28-8A44-51F9B09A2927}" dt="2024-01-28T12:59:27.806" v="19112" actId="478"/>
          <ac:grpSpMkLst>
            <pc:docMk/>
            <pc:sldMk cId="2433644943" sldId="639"/>
            <ac:grpSpMk id="6" creationId="{B8E540B9-42EE-F19F-7902-A0B3CE650FEC}"/>
          </ac:grpSpMkLst>
        </pc:grpChg>
        <pc:grpChg chg="add del mod">
          <ac:chgData name="Tobias Roth" userId="7a7936ad18b171e0" providerId="LiveId" clId="{D8AEE1FC-AABD-4E28-8A44-51F9B09A2927}" dt="2024-01-28T12:59:27.806" v="19112" actId="478"/>
          <ac:grpSpMkLst>
            <pc:docMk/>
            <pc:sldMk cId="2433644943" sldId="639"/>
            <ac:grpSpMk id="11" creationId="{9C1396A0-03A1-6E1B-FCCE-8BDC6C3F7BB3}"/>
          </ac:grpSpMkLst>
        </pc:grpChg>
        <pc:grpChg chg="add del mod">
          <ac:chgData name="Tobias Roth" userId="7a7936ad18b171e0" providerId="LiveId" clId="{D8AEE1FC-AABD-4E28-8A44-51F9B09A2927}" dt="2024-01-28T12:59:27.806" v="19112" actId="478"/>
          <ac:grpSpMkLst>
            <pc:docMk/>
            <pc:sldMk cId="2433644943" sldId="639"/>
            <ac:grpSpMk id="14" creationId="{19675395-5B78-A1C8-B2B6-D9EE5E376554}"/>
          </ac:grpSpMkLst>
        </pc:grpChg>
        <pc:grpChg chg="add del mod">
          <ac:chgData name="Tobias Roth" userId="7a7936ad18b171e0" providerId="LiveId" clId="{D8AEE1FC-AABD-4E28-8A44-51F9B09A2927}" dt="2024-01-28T13:13:01.495" v="19534" actId="478"/>
          <ac:grpSpMkLst>
            <pc:docMk/>
            <pc:sldMk cId="2433644943" sldId="639"/>
            <ac:grpSpMk id="31" creationId="{3316DD5D-9D7B-23A0-9C00-6DD542170C45}"/>
          </ac:grpSpMkLst>
        </pc:grpChg>
        <pc:picChg chg="add del mod">
          <ac:chgData name="Tobias Roth" userId="7a7936ad18b171e0" providerId="LiveId" clId="{D8AEE1FC-AABD-4E28-8A44-51F9B09A2927}" dt="2024-01-28T12:59:27.806" v="19112" actId="478"/>
          <ac:picMkLst>
            <pc:docMk/>
            <pc:sldMk cId="2433644943" sldId="639"/>
            <ac:picMk id="18" creationId="{07BEE17B-EF0E-6C30-7CA8-2EAB52FC9D42}"/>
          </ac:picMkLst>
        </pc:picChg>
        <pc:picChg chg="add del mod">
          <ac:chgData name="Tobias Roth" userId="7a7936ad18b171e0" providerId="LiveId" clId="{D8AEE1FC-AABD-4E28-8A44-51F9B09A2927}" dt="2024-01-28T12:59:27.806" v="19112" actId="478"/>
          <ac:picMkLst>
            <pc:docMk/>
            <pc:sldMk cId="2433644943" sldId="639"/>
            <ac:picMk id="20" creationId="{2DCD2946-85EC-F254-499E-A43948E97317}"/>
          </ac:picMkLst>
        </pc:picChg>
        <pc:picChg chg="add del mod">
          <ac:chgData name="Tobias Roth" userId="7a7936ad18b171e0" providerId="LiveId" clId="{D8AEE1FC-AABD-4E28-8A44-51F9B09A2927}" dt="2024-01-28T12:59:27.806" v="19112" actId="478"/>
          <ac:picMkLst>
            <pc:docMk/>
            <pc:sldMk cId="2433644943" sldId="639"/>
            <ac:picMk id="22" creationId="{E13A122C-1B38-877D-DE44-C2F8631F8D11}"/>
          </ac:picMkLst>
        </pc:picChg>
        <pc:picChg chg="add mod">
          <ac:chgData name="Tobias Roth" userId="7a7936ad18b171e0" providerId="LiveId" clId="{D8AEE1FC-AABD-4E28-8A44-51F9B09A2927}" dt="2024-01-28T13:35:22.911" v="20254" actId="14100"/>
          <ac:picMkLst>
            <pc:docMk/>
            <pc:sldMk cId="2433644943" sldId="639"/>
            <ac:picMk id="38" creationId="{066B427B-5E8E-BC21-8707-DE9AED270B65}"/>
          </ac:picMkLst>
        </pc:picChg>
        <pc:picChg chg="add mod">
          <ac:chgData name="Tobias Roth" userId="7a7936ad18b171e0" providerId="LiveId" clId="{D8AEE1FC-AABD-4E28-8A44-51F9B09A2927}" dt="2024-01-28T13:35:29.616" v="20257" actId="1076"/>
          <ac:picMkLst>
            <pc:docMk/>
            <pc:sldMk cId="2433644943" sldId="639"/>
            <ac:picMk id="1026" creationId="{07B4CF2B-E553-EA90-0580-A948C12ED54F}"/>
          </ac:picMkLst>
        </pc:picChg>
      </pc:sldChg>
      <pc:sldChg chg="new del">
        <pc:chgData name="Tobias Roth" userId="7a7936ad18b171e0" providerId="LiveId" clId="{D8AEE1FC-AABD-4E28-8A44-51F9B09A2927}" dt="2024-01-28T13:35:13.239" v="20249" actId="2696"/>
        <pc:sldMkLst>
          <pc:docMk/>
          <pc:sldMk cId="8324596" sldId="640"/>
        </pc:sldMkLst>
      </pc:sldChg>
      <pc:sldChg chg="addSp delSp modSp new mod modAnim">
        <pc:chgData name="Tobias Roth" userId="7a7936ad18b171e0" providerId="LiveId" clId="{D8AEE1FC-AABD-4E28-8A44-51F9B09A2927}" dt="2024-01-30T10:41:53.274" v="24635" actId="20577"/>
        <pc:sldMkLst>
          <pc:docMk/>
          <pc:sldMk cId="2030733886" sldId="640"/>
        </pc:sldMkLst>
        <pc:spChg chg="mod">
          <ac:chgData name="Tobias Roth" userId="7a7936ad18b171e0" providerId="LiveId" clId="{D8AEE1FC-AABD-4E28-8A44-51F9B09A2927}" dt="2024-01-28T13:58:47.419" v="20483" actId="20577"/>
          <ac:spMkLst>
            <pc:docMk/>
            <pc:sldMk cId="2030733886" sldId="640"/>
            <ac:spMk id="5" creationId="{7851522A-D8FE-E03E-F4FB-A6AC90465887}"/>
          </ac:spMkLst>
        </pc:spChg>
        <pc:spChg chg="add del mod">
          <ac:chgData name="Tobias Roth" userId="7a7936ad18b171e0" providerId="LiveId" clId="{D8AEE1FC-AABD-4E28-8A44-51F9B09A2927}" dt="2024-01-30T10:41:31.025" v="24625" actId="478"/>
          <ac:spMkLst>
            <pc:docMk/>
            <pc:sldMk cId="2030733886" sldId="640"/>
            <ac:spMk id="7" creationId="{9DCDB7E6-4652-AD4B-4FA8-1E8E3D7A5677}"/>
          </ac:spMkLst>
        </pc:spChg>
        <pc:spChg chg="mod">
          <ac:chgData name="Tobias Roth" userId="7a7936ad18b171e0" providerId="LiveId" clId="{D8AEE1FC-AABD-4E28-8A44-51F9B09A2927}" dt="2024-01-29T10:29:09.501" v="23327" actId="14100"/>
          <ac:spMkLst>
            <pc:docMk/>
            <pc:sldMk cId="2030733886" sldId="640"/>
            <ac:spMk id="8" creationId="{A8D276C5-8215-790B-E8BF-C17951EE8F0E}"/>
          </ac:spMkLst>
        </pc:spChg>
        <pc:spChg chg="add del">
          <ac:chgData name="Tobias Roth" userId="7a7936ad18b171e0" providerId="LiveId" clId="{D8AEE1FC-AABD-4E28-8A44-51F9B09A2927}" dt="2024-01-29T10:12:33.495" v="23008" actId="478"/>
          <ac:spMkLst>
            <pc:docMk/>
            <pc:sldMk cId="2030733886" sldId="640"/>
            <ac:spMk id="9" creationId="{6BC0EBD9-BD5E-4CCA-4539-DFE3DCA2C298}"/>
          </ac:spMkLst>
        </pc:spChg>
        <pc:spChg chg="add del mod">
          <ac:chgData name="Tobias Roth" userId="7a7936ad18b171e0" providerId="LiveId" clId="{D8AEE1FC-AABD-4E28-8A44-51F9B09A2927}" dt="2024-01-30T10:41:53.274" v="24635" actId="20577"/>
          <ac:spMkLst>
            <pc:docMk/>
            <pc:sldMk cId="2030733886" sldId="640"/>
            <ac:spMk id="10" creationId="{0082DD8A-1AF3-AC01-0609-F007B9AF87A5}"/>
          </ac:spMkLst>
        </pc:spChg>
        <pc:spChg chg="add mod">
          <ac:chgData name="Tobias Roth" userId="7a7936ad18b171e0" providerId="LiveId" clId="{D8AEE1FC-AABD-4E28-8A44-51F9B09A2927}" dt="2024-01-29T10:29:14.165" v="23328" actId="14100"/>
          <ac:spMkLst>
            <pc:docMk/>
            <pc:sldMk cId="2030733886" sldId="640"/>
            <ac:spMk id="11" creationId="{20D26DFF-CC66-0066-9051-B99CE49EDF9B}"/>
          </ac:spMkLst>
        </pc:spChg>
        <pc:picChg chg="del mod">
          <ac:chgData name="Tobias Roth" userId="7a7936ad18b171e0" providerId="LiveId" clId="{D8AEE1FC-AABD-4E28-8A44-51F9B09A2927}" dt="2024-01-29T10:28:01.264" v="23303" actId="478"/>
          <ac:picMkLst>
            <pc:docMk/>
            <pc:sldMk cId="2030733886" sldId="640"/>
            <ac:picMk id="7" creationId="{82CF3646-0240-AF42-6272-1B396FA188BA}"/>
          </ac:picMkLst>
        </pc:picChg>
        <pc:picChg chg="add mod">
          <ac:chgData name="Tobias Roth" userId="7a7936ad18b171e0" providerId="LiveId" clId="{D8AEE1FC-AABD-4E28-8A44-51F9B09A2927}" dt="2024-01-29T10:17:34.341" v="23029"/>
          <ac:picMkLst>
            <pc:docMk/>
            <pc:sldMk cId="2030733886" sldId="640"/>
            <ac:picMk id="12" creationId="{93C97DD3-C0AA-DD56-C655-519C3E2E4B59}"/>
          </ac:picMkLst>
        </pc:picChg>
        <pc:picChg chg="add mod ord">
          <ac:chgData name="Tobias Roth" userId="7a7936ad18b171e0" providerId="LiveId" clId="{D8AEE1FC-AABD-4E28-8A44-51F9B09A2927}" dt="2024-01-29T10:28:27.091" v="23313" actId="167"/>
          <ac:picMkLst>
            <pc:docMk/>
            <pc:sldMk cId="2030733886" sldId="640"/>
            <ac:picMk id="13" creationId="{64586ACD-DF08-D1D4-7770-A4F8B7DBC04A}"/>
          </ac:picMkLst>
        </pc:picChg>
      </pc:sldChg>
      <pc:sldChg chg="addSp delSp modSp add mod">
        <pc:chgData name="Tobias Roth" userId="7a7936ad18b171e0" providerId="LiveId" clId="{D8AEE1FC-AABD-4E28-8A44-51F9B09A2927}" dt="2024-01-30T10:52:09.275" v="24660" actId="1076"/>
        <pc:sldMkLst>
          <pc:docMk/>
          <pc:sldMk cId="249194501" sldId="641"/>
        </pc:sldMkLst>
        <pc:spChg chg="add mod">
          <ac:chgData name="Tobias Roth" userId="7a7936ad18b171e0" providerId="LiveId" clId="{D8AEE1FC-AABD-4E28-8A44-51F9B09A2927}" dt="2024-01-30T08:55:04.806" v="24508"/>
          <ac:spMkLst>
            <pc:docMk/>
            <pc:sldMk cId="249194501" sldId="641"/>
            <ac:spMk id="2" creationId="{6C8D1A53-EBA8-A8B7-C464-64DA6142735B}"/>
          </ac:spMkLst>
        </pc:spChg>
        <pc:spChg chg="add mod">
          <ac:chgData name="Tobias Roth" userId="7a7936ad18b171e0" providerId="LiveId" clId="{D8AEE1FC-AABD-4E28-8A44-51F9B09A2927}" dt="2024-01-30T08:55:10.457" v="24511" actId="1076"/>
          <ac:spMkLst>
            <pc:docMk/>
            <pc:sldMk cId="249194501" sldId="641"/>
            <ac:spMk id="4" creationId="{432961A5-F4F4-4AAD-F873-3B1EFA1A7053}"/>
          </ac:spMkLst>
        </pc:spChg>
        <pc:spChg chg="del">
          <ac:chgData name="Tobias Roth" userId="7a7936ad18b171e0" providerId="LiveId" clId="{D8AEE1FC-AABD-4E28-8A44-51F9B09A2927}" dt="2024-01-30T08:53:40.931" v="24496" actId="478"/>
          <ac:spMkLst>
            <pc:docMk/>
            <pc:sldMk cId="249194501" sldId="641"/>
            <ac:spMk id="15" creationId="{6D2F4158-7FF4-3E5F-36E6-D26E97DAE806}"/>
          </ac:spMkLst>
        </pc:spChg>
        <pc:spChg chg="del mod">
          <ac:chgData name="Tobias Roth" userId="7a7936ad18b171e0" providerId="LiveId" clId="{D8AEE1FC-AABD-4E28-8A44-51F9B09A2927}" dt="2024-01-30T08:53:40.933" v="24498"/>
          <ac:spMkLst>
            <pc:docMk/>
            <pc:sldMk cId="249194501" sldId="641"/>
            <ac:spMk id="16" creationId="{0074F867-8F72-B266-471A-DB198BEB99A9}"/>
          </ac:spMkLst>
        </pc:spChg>
        <pc:spChg chg="del">
          <ac:chgData name="Tobias Roth" userId="7a7936ad18b171e0" providerId="LiveId" clId="{D8AEE1FC-AABD-4E28-8A44-51F9B09A2927}" dt="2024-01-30T08:53:41.823" v="24499" actId="478"/>
          <ac:spMkLst>
            <pc:docMk/>
            <pc:sldMk cId="249194501" sldId="641"/>
            <ac:spMk id="17" creationId="{EF030111-34B7-804F-0C6C-580E2D615BE3}"/>
          </ac:spMkLst>
        </pc:spChg>
        <pc:spChg chg="add mod">
          <ac:chgData name="Tobias Roth" userId="7a7936ad18b171e0" providerId="LiveId" clId="{D8AEE1FC-AABD-4E28-8A44-51F9B09A2927}" dt="2024-01-30T08:55:45.394" v="24523" actId="20577"/>
          <ac:spMkLst>
            <pc:docMk/>
            <pc:sldMk cId="249194501" sldId="641"/>
            <ac:spMk id="19" creationId="{4388BC69-1E47-624B-527C-79A8E6B373FD}"/>
          </ac:spMkLst>
        </pc:spChg>
        <pc:spChg chg="add del mod">
          <ac:chgData name="Tobias Roth" userId="7a7936ad18b171e0" providerId="LiveId" clId="{D8AEE1FC-AABD-4E28-8A44-51F9B09A2927}" dt="2024-01-30T10:51:56.454" v="24653" actId="478"/>
          <ac:spMkLst>
            <pc:docMk/>
            <pc:sldMk cId="249194501" sldId="641"/>
            <ac:spMk id="22" creationId="{7749EB57-8F62-F338-41B6-39AB91699CE2}"/>
          </ac:spMkLst>
        </pc:spChg>
        <pc:spChg chg="add del mod">
          <ac:chgData name="Tobias Roth" userId="7a7936ad18b171e0" providerId="LiveId" clId="{D8AEE1FC-AABD-4E28-8A44-51F9B09A2927}" dt="2024-01-30T10:52:01.943" v="24656" actId="478"/>
          <ac:spMkLst>
            <pc:docMk/>
            <pc:sldMk cId="249194501" sldId="641"/>
            <ac:spMk id="23" creationId="{4849D4A6-1530-4475-6A56-9A98F7E7408B}"/>
          </ac:spMkLst>
        </pc:spChg>
        <pc:spChg chg="add mod">
          <ac:chgData name="Tobias Roth" userId="7a7936ad18b171e0" providerId="LiveId" clId="{D8AEE1FC-AABD-4E28-8A44-51F9B09A2927}" dt="2024-01-30T10:52:07.566" v="24659" actId="1076"/>
          <ac:spMkLst>
            <pc:docMk/>
            <pc:sldMk cId="249194501" sldId="641"/>
            <ac:spMk id="24" creationId="{5DA4CC12-52D9-713C-BBF0-1110D6DF8BD1}"/>
          </ac:spMkLst>
        </pc:spChg>
        <pc:picChg chg="add mod">
          <ac:chgData name="Tobias Roth" userId="7a7936ad18b171e0" providerId="LiveId" clId="{D8AEE1FC-AABD-4E28-8A44-51F9B09A2927}" dt="2024-01-30T08:55:08.585" v="24509"/>
          <ac:picMkLst>
            <pc:docMk/>
            <pc:sldMk cId="249194501" sldId="641"/>
            <ac:picMk id="7" creationId="{42B0A971-DC0F-1055-4892-811967449156}"/>
          </ac:picMkLst>
        </pc:picChg>
        <pc:picChg chg="add mod">
          <ac:chgData name="Tobias Roth" userId="7a7936ad18b171e0" providerId="LiveId" clId="{D8AEE1FC-AABD-4E28-8A44-51F9B09A2927}" dt="2024-01-30T08:55:46.296" v="24525" actId="1076"/>
          <ac:picMkLst>
            <pc:docMk/>
            <pc:sldMk cId="249194501" sldId="641"/>
            <ac:picMk id="9" creationId="{6F2CE741-00FB-74CC-4183-DB7807ECBBF2}"/>
          </ac:picMkLst>
        </pc:picChg>
        <pc:picChg chg="add del mod">
          <ac:chgData name="Tobias Roth" userId="7a7936ad18b171e0" providerId="LiveId" clId="{D8AEE1FC-AABD-4E28-8A44-51F9B09A2927}" dt="2024-01-30T10:52:05.086" v="24657" actId="14100"/>
          <ac:picMkLst>
            <pc:docMk/>
            <pc:sldMk cId="249194501" sldId="641"/>
            <ac:picMk id="21" creationId="{08E83916-B9BE-6C16-8501-14AB5FF4687D}"/>
          </ac:picMkLst>
        </pc:picChg>
        <pc:picChg chg="add mod">
          <ac:chgData name="Tobias Roth" userId="7a7936ad18b171e0" providerId="LiveId" clId="{D8AEE1FC-AABD-4E28-8A44-51F9B09A2927}" dt="2024-01-30T10:52:09.275" v="24660" actId="1076"/>
          <ac:picMkLst>
            <pc:docMk/>
            <pc:sldMk cId="249194501" sldId="641"/>
            <ac:picMk id="25" creationId="{78B8A739-02A3-1B0D-93A4-A041F9F7186E}"/>
          </ac:picMkLst>
        </pc:picChg>
      </pc:sldChg>
      <pc:sldChg chg="delSp add mod delAnim">
        <pc:chgData name="Tobias Roth" userId="7a7936ad18b171e0" providerId="LiveId" clId="{D8AEE1FC-AABD-4E28-8A44-51F9B09A2927}" dt="2024-01-30T08:54:33.978" v="24507" actId="478"/>
        <pc:sldMkLst>
          <pc:docMk/>
          <pc:sldMk cId="3190080068" sldId="642"/>
        </pc:sldMkLst>
        <pc:spChg chg="del">
          <ac:chgData name="Tobias Roth" userId="7a7936ad18b171e0" providerId="LiveId" clId="{D8AEE1FC-AABD-4E28-8A44-51F9B09A2927}" dt="2024-01-30T08:54:33.978" v="24507" actId="478"/>
          <ac:spMkLst>
            <pc:docMk/>
            <pc:sldMk cId="3190080068" sldId="642"/>
            <ac:spMk id="2" creationId="{AC429F75-6230-F566-E84E-FEAF11275DAF}"/>
          </ac:spMkLst>
        </pc:spChg>
      </pc:sldChg>
      <pc:sldChg chg="delSp modSp add del mod delAnim">
        <pc:chgData name="Tobias Roth" userId="7a7936ad18b171e0" providerId="LiveId" clId="{D8AEE1FC-AABD-4E28-8A44-51F9B09A2927}" dt="2024-01-30T10:53:17.871" v="24669" actId="2696"/>
        <pc:sldMkLst>
          <pc:docMk/>
          <pc:sldMk cId="1336326108" sldId="643"/>
        </pc:sldMkLst>
        <pc:spChg chg="del">
          <ac:chgData name="Tobias Roth" userId="7a7936ad18b171e0" providerId="LiveId" clId="{D8AEE1FC-AABD-4E28-8A44-51F9B09A2927}" dt="2024-01-30T08:54:19.610" v="24504" actId="478"/>
          <ac:spMkLst>
            <pc:docMk/>
            <pc:sldMk cId="1336326108" sldId="643"/>
            <ac:spMk id="2" creationId="{AC429F75-6230-F566-E84E-FEAF11275DAF}"/>
          </ac:spMkLst>
        </pc:spChg>
        <pc:spChg chg="mod">
          <ac:chgData name="Tobias Roth" userId="7a7936ad18b171e0" providerId="LiveId" clId="{D8AEE1FC-AABD-4E28-8A44-51F9B09A2927}" dt="2024-01-30T08:54:24.755" v="24506" actId="20577"/>
          <ac:spMkLst>
            <pc:docMk/>
            <pc:sldMk cId="1336326108" sldId="643"/>
            <ac:spMk id="16" creationId="{0074F867-8F72-B266-471A-DB198BEB99A9}"/>
          </ac:spMkLst>
        </pc:spChg>
      </pc:sldChg>
      <pc:sldChg chg="addSp modSp add mod">
        <pc:chgData name="Tobias Roth" userId="7a7936ad18b171e0" providerId="LiveId" clId="{D8AEE1FC-AABD-4E28-8A44-51F9B09A2927}" dt="2024-01-30T10:53:09.412" v="24668" actId="1076"/>
        <pc:sldMkLst>
          <pc:docMk/>
          <pc:sldMk cId="2345152801" sldId="644"/>
        </pc:sldMkLst>
        <pc:spChg chg="add mod">
          <ac:chgData name="Tobias Roth" userId="7a7936ad18b171e0" providerId="LiveId" clId="{D8AEE1FC-AABD-4E28-8A44-51F9B09A2927}" dt="2024-01-30T10:53:03.213" v="24667" actId="14100"/>
          <ac:spMkLst>
            <pc:docMk/>
            <pc:sldMk cId="2345152801" sldId="644"/>
            <ac:spMk id="2" creationId="{B3DD54BA-EA3B-92CF-EA1E-6C58FFFE7215}"/>
          </ac:spMkLst>
        </pc:spChg>
        <pc:spChg chg="add mod">
          <ac:chgData name="Tobias Roth" userId="7a7936ad18b171e0" providerId="LiveId" clId="{D8AEE1FC-AABD-4E28-8A44-51F9B09A2927}" dt="2024-01-30T10:53:09.412" v="24668" actId="1076"/>
          <ac:spMkLst>
            <pc:docMk/>
            <pc:sldMk cId="2345152801" sldId="644"/>
            <ac:spMk id="4" creationId="{CFB90FF5-5CED-5ED3-6DE2-40BD9DDD0A79}"/>
          </ac:spMkLst>
        </pc:spChg>
      </pc:sldChg>
    </pc:docChg>
  </pc:docChgLst>
  <pc:docChgLst>
    <pc:chgData name="Tobias Roth" userId="7a7936ad18b171e0" providerId="LiveId" clId="{131C0852-6466-4B8B-B309-D8F71DCF9D36}"/>
    <pc:docChg chg="undo custSel addSld delSld modSld">
      <pc:chgData name="Tobias Roth" userId="7a7936ad18b171e0" providerId="LiveId" clId="{131C0852-6466-4B8B-B309-D8F71DCF9D36}" dt="2024-01-28T18:45:02.646" v="2625" actId="21"/>
      <pc:docMkLst>
        <pc:docMk/>
      </pc:docMkLst>
      <pc:sldChg chg="modSp mod">
        <pc:chgData name="Tobias Roth" userId="7a7936ad18b171e0" providerId="LiveId" clId="{131C0852-6466-4B8B-B309-D8F71DCF9D36}" dt="2024-01-28T18:43:47.472" v="2611" actId="21"/>
        <pc:sldMkLst>
          <pc:docMk/>
          <pc:sldMk cId="4042411152" sldId="280"/>
        </pc:sldMkLst>
        <pc:spChg chg="mod">
          <ac:chgData name="Tobias Roth" userId="7a7936ad18b171e0" providerId="LiveId" clId="{131C0852-6466-4B8B-B309-D8F71DCF9D36}" dt="2024-01-28T18:43:47.472" v="2611" actId="21"/>
          <ac:spMkLst>
            <pc:docMk/>
            <pc:sldMk cId="4042411152" sldId="280"/>
            <ac:spMk id="6" creationId="{D42C1788-D025-9D5A-433B-FBF1BDDD0C79}"/>
          </ac:spMkLst>
        </pc:spChg>
      </pc:sldChg>
      <pc:sldChg chg="modSp mod">
        <pc:chgData name="Tobias Roth" userId="7a7936ad18b171e0" providerId="LiveId" clId="{131C0852-6466-4B8B-B309-D8F71DCF9D36}" dt="2024-01-28T18:45:02.646" v="2625" actId="21"/>
        <pc:sldMkLst>
          <pc:docMk/>
          <pc:sldMk cId="4248812758" sldId="282"/>
        </pc:sldMkLst>
        <pc:spChg chg="mod">
          <ac:chgData name="Tobias Roth" userId="7a7936ad18b171e0" providerId="LiveId" clId="{131C0852-6466-4B8B-B309-D8F71DCF9D36}" dt="2024-01-28T18:45:02.646" v="2625" actId="21"/>
          <ac:spMkLst>
            <pc:docMk/>
            <pc:sldMk cId="4248812758" sldId="282"/>
            <ac:spMk id="6" creationId="{D42C1788-D025-9D5A-433B-FBF1BDDD0C79}"/>
          </ac:spMkLst>
        </pc:spChg>
      </pc:sldChg>
      <pc:sldChg chg="modSp mod">
        <pc:chgData name="Tobias Roth" userId="7a7936ad18b171e0" providerId="LiveId" clId="{131C0852-6466-4B8B-B309-D8F71DCF9D36}" dt="2024-01-28T18:20:54.842" v="2600" actId="313"/>
        <pc:sldMkLst>
          <pc:docMk/>
          <pc:sldMk cId="958569068" sldId="285"/>
        </pc:sldMkLst>
        <pc:spChg chg="mod">
          <ac:chgData name="Tobias Roth" userId="7a7936ad18b171e0" providerId="LiveId" clId="{131C0852-6466-4B8B-B309-D8F71DCF9D36}" dt="2024-01-28T18:20:54.842" v="2600" actId="313"/>
          <ac:spMkLst>
            <pc:docMk/>
            <pc:sldMk cId="958569068" sldId="285"/>
            <ac:spMk id="3" creationId="{C3283DC6-D70C-3E6F-63D0-3378D83AFE14}"/>
          </ac:spMkLst>
        </pc:spChg>
      </pc:sldChg>
      <pc:sldChg chg="modSp mod">
        <pc:chgData name="Tobias Roth" userId="7a7936ad18b171e0" providerId="LiveId" clId="{131C0852-6466-4B8B-B309-D8F71DCF9D36}" dt="2024-01-28T18:13:40.241" v="2598" actId="20577"/>
        <pc:sldMkLst>
          <pc:docMk/>
          <pc:sldMk cId="2956875622" sldId="286"/>
        </pc:sldMkLst>
        <pc:spChg chg="mod">
          <ac:chgData name="Tobias Roth" userId="7a7936ad18b171e0" providerId="LiveId" clId="{131C0852-6466-4B8B-B309-D8F71DCF9D36}" dt="2024-01-28T18:13:40.241" v="2598" actId="20577"/>
          <ac:spMkLst>
            <pc:docMk/>
            <pc:sldMk cId="2956875622" sldId="286"/>
            <ac:spMk id="6" creationId="{42F02664-0E95-7B84-879C-807AF9AE56CD}"/>
          </ac:spMkLst>
        </pc:spChg>
      </pc:sldChg>
      <pc:sldChg chg="modAnim">
        <pc:chgData name="Tobias Roth" userId="7a7936ad18b171e0" providerId="LiveId" clId="{131C0852-6466-4B8B-B309-D8F71DCF9D36}" dt="2024-01-28T15:48:59.153" v="11"/>
        <pc:sldMkLst>
          <pc:docMk/>
          <pc:sldMk cId="24564341" sldId="289"/>
        </pc:sldMkLst>
      </pc:sldChg>
      <pc:sldChg chg="modAnim">
        <pc:chgData name="Tobias Roth" userId="7a7936ad18b171e0" providerId="LiveId" clId="{131C0852-6466-4B8B-B309-D8F71DCF9D36}" dt="2024-01-28T15:49:51.305" v="16"/>
        <pc:sldMkLst>
          <pc:docMk/>
          <pc:sldMk cId="784890054" sldId="610"/>
        </pc:sldMkLst>
      </pc:sldChg>
      <pc:sldChg chg="modAnim">
        <pc:chgData name="Tobias Roth" userId="7a7936ad18b171e0" providerId="LiveId" clId="{131C0852-6466-4B8B-B309-D8F71DCF9D36}" dt="2024-01-28T15:47:22.787" v="9"/>
        <pc:sldMkLst>
          <pc:docMk/>
          <pc:sldMk cId="2185832393" sldId="628"/>
        </pc:sldMkLst>
      </pc:sldChg>
      <pc:sldChg chg="modSp mod">
        <pc:chgData name="Tobias Roth" userId="7a7936ad18b171e0" providerId="LiveId" clId="{131C0852-6466-4B8B-B309-D8F71DCF9D36}" dt="2024-01-28T17:20:17.537" v="1959" actId="20577"/>
        <pc:sldMkLst>
          <pc:docMk/>
          <pc:sldMk cId="1893805541" sldId="629"/>
        </pc:sldMkLst>
        <pc:spChg chg="mod">
          <ac:chgData name="Tobias Roth" userId="7a7936ad18b171e0" providerId="LiveId" clId="{131C0852-6466-4B8B-B309-D8F71DCF9D36}" dt="2024-01-28T17:20:17.537" v="1959" actId="20577"/>
          <ac:spMkLst>
            <pc:docMk/>
            <pc:sldMk cId="1893805541" sldId="629"/>
            <ac:spMk id="8" creationId="{CB267654-5A4B-659E-6D0D-8CC3C3CF2D19}"/>
          </ac:spMkLst>
        </pc:spChg>
      </pc:sldChg>
      <pc:sldChg chg="modSp mod">
        <pc:chgData name="Tobias Roth" userId="7a7936ad18b171e0" providerId="LiveId" clId="{131C0852-6466-4B8B-B309-D8F71DCF9D36}" dt="2024-01-28T17:14:54.849" v="1396" actId="20577"/>
        <pc:sldMkLst>
          <pc:docMk/>
          <pc:sldMk cId="966885040" sldId="630"/>
        </pc:sldMkLst>
        <pc:spChg chg="mod">
          <ac:chgData name="Tobias Roth" userId="7a7936ad18b171e0" providerId="LiveId" clId="{131C0852-6466-4B8B-B309-D8F71DCF9D36}" dt="2024-01-28T17:14:54.849" v="1396" actId="20577"/>
          <ac:spMkLst>
            <pc:docMk/>
            <pc:sldMk cId="966885040" sldId="630"/>
            <ac:spMk id="14" creationId="{AA22ED74-C8A0-875E-AB99-73B430B1B6F9}"/>
          </ac:spMkLst>
        </pc:spChg>
      </pc:sldChg>
      <pc:sldChg chg="modSp mod">
        <pc:chgData name="Tobias Roth" userId="7a7936ad18b171e0" providerId="LiveId" clId="{131C0852-6466-4B8B-B309-D8F71DCF9D36}" dt="2024-01-28T18:39:03.165" v="2601" actId="1076"/>
        <pc:sldMkLst>
          <pc:docMk/>
          <pc:sldMk cId="1768670440" sldId="631"/>
        </pc:sldMkLst>
        <pc:spChg chg="mod">
          <ac:chgData name="Tobias Roth" userId="7a7936ad18b171e0" providerId="LiveId" clId="{131C0852-6466-4B8B-B309-D8F71DCF9D36}" dt="2024-01-28T18:39:03.165" v="2601" actId="1076"/>
          <ac:spMkLst>
            <pc:docMk/>
            <pc:sldMk cId="1768670440" sldId="631"/>
            <ac:spMk id="6" creationId="{927D5A7B-7D95-F30A-A84C-38D0B34D9320}"/>
          </ac:spMkLst>
        </pc:spChg>
      </pc:sldChg>
      <pc:sldChg chg="modSp mod">
        <pc:chgData name="Tobias Roth" userId="7a7936ad18b171e0" providerId="LiveId" clId="{131C0852-6466-4B8B-B309-D8F71DCF9D36}" dt="2024-01-28T16:30:54.799" v="1135" actId="1076"/>
        <pc:sldMkLst>
          <pc:docMk/>
          <pc:sldMk cId="3416240920" sldId="632"/>
        </pc:sldMkLst>
        <pc:spChg chg="mod">
          <ac:chgData name="Tobias Roth" userId="7a7936ad18b171e0" providerId="LiveId" clId="{131C0852-6466-4B8B-B309-D8F71DCF9D36}" dt="2024-01-28T16:14:36.903" v="636" actId="948"/>
          <ac:spMkLst>
            <pc:docMk/>
            <pc:sldMk cId="3416240920" sldId="632"/>
            <ac:spMk id="15" creationId="{1128C900-FF9F-A110-3D30-FF394300534C}"/>
          </ac:spMkLst>
        </pc:spChg>
        <pc:spChg chg="mod">
          <ac:chgData name="Tobias Roth" userId="7a7936ad18b171e0" providerId="LiveId" clId="{131C0852-6466-4B8B-B309-D8F71DCF9D36}" dt="2024-01-28T16:30:33.867" v="1133" actId="14100"/>
          <ac:spMkLst>
            <pc:docMk/>
            <pc:sldMk cId="3416240920" sldId="632"/>
            <ac:spMk id="17" creationId="{9AAD1C51-7D62-F226-4E21-B7864B484F5A}"/>
          </ac:spMkLst>
        </pc:spChg>
        <pc:picChg chg="mod">
          <ac:chgData name="Tobias Roth" userId="7a7936ad18b171e0" providerId="LiveId" clId="{131C0852-6466-4B8B-B309-D8F71DCF9D36}" dt="2024-01-28T16:30:54.799" v="1135" actId="1076"/>
          <ac:picMkLst>
            <pc:docMk/>
            <pc:sldMk cId="3416240920" sldId="632"/>
            <ac:picMk id="26" creationId="{B0413103-5AC1-EC20-A94C-6709FC152F27}"/>
          </ac:picMkLst>
        </pc:picChg>
      </pc:sldChg>
      <pc:sldChg chg="addSp delSp modSp mod">
        <pc:chgData name="Tobias Roth" userId="7a7936ad18b171e0" providerId="LiveId" clId="{131C0852-6466-4B8B-B309-D8F71DCF9D36}" dt="2024-01-28T17:32:43.184" v="1973" actId="1076"/>
        <pc:sldMkLst>
          <pc:docMk/>
          <pc:sldMk cId="1818418954" sldId="633"/>
        </pc:sldMkLst>
        <pc:spChg chg="mod">
          <ac:chgData name="Tobias Roth" userId="7a7936ad18b171e0" providerId="LiveId" clId="{131C0852-6466-4B8B-B309-D8F71DCF9D36}" dt="2024-01-28T17:27:23.388" v="1972" actId="20577"/>
          <ac:spMkLst>
            <pc:docMk/>
            <pc:sldMk cId="1818418954" sldId="633"/>
            <ac:spMk id="8" creationId="{CB267654-5A4B-659E-6D0D-8CC3C3CF2D19}"/>
          </ac:spMkLst>
        </pc:spChg>
        <pc:spChg chg="mod">
          <ac:chgData name="Tobias Roth" userId="7a7936ad18b171e0" providerId="LiveId" clId="{131C0852-6466-4B8B-B309-D8F71DCF9D36}" dt="2024-01-28T17:32:43.184" v="1973" actId="1076"/>
          <ac:spMkLst>
            <pc:docMk/>
            <pc:sldMk cId="1818418954" sldId="633"/>
            <ac:spMk id="9" creationId="{12BA3864-3377-6EF9-8988-5FDA8AE76C2C}"/>
          </ac:spMkLst>
        </pc:spChg>
        <pc:spChg chg="mod">
          <ac:chgData name="Tobias Roth" userId="7a7936ad18b171e0" providerId="LiveId" clId="{131C0852-6466-4B8B-B309-D8F71DCF9D36}" dt="2024-01-28T16:37:49.454" v="1245" actId="20577"/>
          <ac:spMkLst>
            <pc:docMk/>
            <pc:sldMk cId="1818418954" sldId="633"/>
            <ac:spMk id="11" creationId="{9F21A4D8-3E6F-6FC5-A0AB-481388BE1AC0}"/>
          </ac:spMkLst>
        </pc:spChg>
        <pc:spChg chg="add del mod">
          <ac:chgData name="Tobias Roth" userId="7a7936ad18b171e0" providerId="LiveId" clId="{131C0852-6466-4B8B-B309-D8F71DCF9D36}" dt="2024-01-28T16:36:36.463" v="1214"/>
          <ac:spMkLst>
            <pc:docMk/>
            <pc:sldMk cId="1818418954" sldId="633"/>
            <ac:spMk id="15" creationId="{C6B83B7B-A96B-6FBE-1156-A7A7C32DFAFB}"/>
          </ac:spMkLst>
        </pc:spChg>
        <pc:spChg chg="add mod">
          <ac:chgData name="Tobias Roth" userId="7a7936ad18b171e0" providerId="LiveId" clId="{131C0852-6466-4B8B-B309-D8F71DCF9D36}" dt="2024-01-28T16:35:44.859" v="1142" actId="767"/>
          <ac:spMkLst>
            <pc:docMk/>
            <pc:sldMk cId="1818418954" sldId="633"/>
            <ac:spMk id="16" creationId="{A7B7FC64-3E11-F478-7DDC-761920FC467B}"/>
          </ac:spMkLst>
        </pc:spChg>
        <pc:spChg chg="add mod">
          <ac:chgData name="Tobias Roth" userId="7a7936ad18b171e0" providerId="LiveId" clId="{131C0852-6466-4B8B-B309-D8F71DCF9D36}" dt="2024-01-28T16:37:25.439" v="1219" actId="1076"/>
          <ac:spMkLst>
            <pc:docMk/>
            <pc:sldMk cId="1818418954" sldId="633"/>
            <ac:spMk id="17" creationId="{BDA79787-C1A4-EC45-D395-67E5C008B99A}"/>
          </ac:spMkLst>
        </pc:spChg>
        <pc:picChg chg="add del mod">
          <ac:chgData name="Tobias Roth" userId="7a7936ad18b171e0" providerId="LiveId" clId="{131C0852-6466-4B8B-B309-D8F71DCF9D36}" dt="2024-01-28T16:36:36.461" v="1212" actId="478"/>
          <ac:picMkLst>
            <pc:docMk/>
            <pc:sldMk cId="1818418954" sldId="633"/>
            <ac:picMk id="14" creationId="{48B7B139-8C4A-3402-D897-F528FB3988A7}"/>
          </ac:picMkLst>
        </pc:picChg>
        <pc:picChg chg="add mod">
          <ac:chgData name="Tobias Roth" userId="7a7936ad18b171e0" providerId="LiveId" clId="{131C0852-6466-4B8B-B309-D8F71DCF9D36}" dt="2024-01-28T16:37:21.316" v="1218" actId="1076"/>
          <ac:picMkLst>
            <pc:docMk/>
            <pc:sldMk cId="1818418954" sldId="633"/>
            <ac:picMk id="19" creationId="{6FF5B58B-5FF0-B256-8D46-61B9DCEAD84B}"/>
          </ac:picMkLst>
        </pc:picChg>
      </pc:sldChg>
      <pc:sldChg chg="addSp modSp mod modAnim">
        <pc:chgData name="Tobias Roth" userId="7a7936ad18b171e0" providerId="LiveId" clId="{131C0852-6466-4B8B-B309-D8F71DCF9D36}" dt="2024-01-28T17:07:05.151" v="1274" actId="14100"/>
        <pc:sldMkLst>
          <pc:docMk/>
          <pc:sldMk cId="4172741340" sldId="635"/>
        </pc:sldMkLst>
        <pc:spChg chg="add mod">
          <ac:chgData name="Tobias Roth" userId="7a7936ad18b171e0" providerId="LiveId" clId="{131C0852-6466-4B8B-B309-D8F71DCF9D36}" dt="2024-01-28T17:07:05.151" v="1274" actId="14100"/>
          <ac:spMkLst>
            <pc:docMk/>
            <pc:sldMk cId="4172741340" sldId="635"/>
            <ac:spMk id="9" creationId="{BA48845E-565B-2A1B-4E19-9FCC56A137C8}"/>
          </ac:spMkLst>
        </pc:spChg>
        <pc:picChg chg="add mod">
          <ac:chgData name="Tobias Roth" userId="7a7936ad18b171e0" providerId="LiveId" clId="{131C0852-6466-4B8B-B309-D8F71DCF9D36}" dt="2024-01-28T16:56:27.003" v="1252" actId="1076"/>
          <ac:picMkLst>
            <pc:docMk/>
            <pc:sldMk cId="4172741340" sldId="635"/>
            <ac:picMk id="8" creationId="{8BDEC36A-EF3D-1C59-70AB-87BEBE750E80}"/>
          </ac:picMkLst>
        </pc:picChg>
      </pc:sldChg>
      <pc:sldChg chg="addSp delSp modSp mod modAnim">
        <pc:chgData name="Tobias Roth" userId="7a7936ad18b171e0" providerId="LiveId" clId="{131C0852-6466-4B8B-B309-D8F71DCF9D36}" dt="2024-01-28T17:09:41.711" v="1281" actId="1076"/>
        <pc:sldMkLst>
          <pc:docMk/>
          <pc:sldMk cId="2030733886" sldId="640"/>
        </pc:sldMkLst>
        <pc:spChg chg="del">
          <ac:chgData name="Tobias Roth" userId="7a7936ad18b171e0" providerId="LiveId" clId="{131C0852-6466-4B8B-B309-D8F71DCF9D36}" dt="2024-01-28T17:09:16.255" v="1275" actId="478"/>
          <ac:spMkLst>
            <pc:docMk/>
            <pc:sldMk cId="2030733886" sldId="640"/>
            <ac:spMk id="6" creationId="{FAE94C7B-82E2-88FE-CF32-8F67A68756EB}"/>
          </ac:spMkLst>
        </pc:spChg>
        <pc:spChg chg="add mod">
          <ac:chgData name="Tobias Roth" userId="7a7936ad18b171e0" providerId="LiveId" clId="{131C0852-6466-4B8B-B309-D8F71DCF9D36}" dt="2024-01-28T17:09:41.711" v="1281" actId="1076"/>
          <ac:spMkLst>
            <pc:docMk/>
            <pc:sldMk cId="2030733886" sldId="640"/>
            <ac:spMk id="8" creationId="{A8D276C5-8215-790B-E8BF-C17951EE8F0E}"/>
          </ac:spMkLst>
        </pc:spChg>
        <pc:picChg chg="add mod">
          <ac:chgData name="Tobias Roth" userId="7a7936ad18b171e0" providerId="LiveId" clId="{131C0852-6466-4B8B-B309-D8F71DCF9D36}" dt="2024-01-28T17:09:16.710" v="1276"/>
          <ac:picMkLst>
            <pc:docMk/>
            <pc:sldMk cId="2030733886" sldId="640"/>
            <ac:picMk id="7" creationId="{82CF3646-0240-AF42-6272-1B396FA188BA}"/>
          </ac:picMkLst>
        </pc:picChg>
      </pc:sldChg>
      <pc:sldChg chg="new del">
        <pc:chgData name="Tobias Roth" userId="7a7936ad18b171e0" providerId="LiveId" clId="{131C0852-6466-4B8B-B309-D8F71DCF9D36}" dt="2024-01-28T16:53:12.090" v="1247" actId="2696"/>
        <pc:sldMkLst>
          <pc:docMk/>
          <pc:sldMk cId="1143617164" sldId="641"/>
        </pc:sldMkLst>
      </pc:sldChg>
    </pc:docChg>
  </pc:docChgLst>
  <pc:docChgLst>
    <pc:chgData name="Tobias Roth" userId="7a7936ad18b171e0" providerId="LiveId" clId="{DE3C2DA9-C407-4B30-B337-D64C0BABC12E}"/>
    <pc:docChg chg="modSld">
      <pc:chgData name="Tobias Roth" userId="7a7936ad18b171e0" providerId="LiveId" clId="{DE3C2DA9-C407-4B30-B337-D64C0BABC12E}" dt="2024-02-27T15:58:29.711" v="2" actId="20577"/>
      <pc:docMkLst>
        <pc:docMk/>
      </pc:docMkLst>
      <pc:sldChg chg="modSp mod">
        <pc:chgData name="Tobias Roth" userId="7a7936ad18b171e0" providerId="LiveId" clId="{DE3C2DA9-C407-4B30-B337-D64C0BABC12E}" dt="2024-02-27T15:58:29.711" v="2" actId="20577"/>
        <pc:sldMkLst>
          <pc:docMk/>
          <pc:sldMk cId="1480592043" sldId="625"/>
        </pc:sldMkLst>
        <pc:spChg chg="mod">
          <ac:chgData name="Tobias Roth" userId="7a7936ad18b171e0" providerId="LiveId" clId="{DE3C2DA9-C407-4B30-B337-D64C0BABC12E}" dt="2024-02-27T15:58:29.711" v="2" actId="20577"/>
          <ac:spMkLst>
            <pc:docMk/>
            <pc:sldMk cId="1480592043" sldId="625"/>
            <ac:spMk id="14" creationId="{9C9517EF-666D-1AA4-040B-43259C3408E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DC9ECA-50F3-4D75-81C6-1D3A0B5AD3B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A0CB45-ECE9-426A-9AC8-0015FFDF35D7}">
      <dgm:prSet phldrT="[Text]"/>
      <dgm:spPr/>
      <dgm:t>
        <a:bodyPr/>
        <a:lstStyle/>
        <a:p>
          <a:r>
            <a:rPr lang="de-DE" dirty="0"/>
            <a:t>Exposé / Einleitung	</a:t>
          </a:r>
          <a:endParaRPr lang="en-US" dirty="0"/>
        </a:p>
      </dgm:t>
    </dgm:pt>
    <dgm:pt modelId="{82C79C31-300A-4FF9-A6BD-A427FCFAA177}" type="parTrans" cxnId="{38E3B81C-056E-4F76-BC5E-E87E45171E72}">
      <dgm:prSet/>
      <dgm:spPr/>
      <dgm:t>
        <a:bodyPr/>
        <a:lstStyle/>
        <a:p>
          <a:endParaRPr lang="en-US"/>
        </a:p>
      </dgm:t>
    </dgm:pt>
    <dgm:pt modelId="{DD0D834A-25B7-435C-9F85-16D9B602E242}" type="sibTrans" cxnId="{38E3B81C-056E-4F76-BC5E-E87E45171E72}">
      <dgm:prSet/>
      <dgm:spPr/>
      <dgm:t>
        <a:bodyPr/>
        <a:lstStyle/>
        <a:p>
          <a:endParaRPr lang="en-US"/>
        </a:p>
      </dgm:t>
    </dgm:pt>
    <dgm:pt modelId="{05A16F95-3A93-418C-94BC-4DCA2976B736}">
      <dgm:prSet phldrT="[Text]"/>
      <dgm:spPr/>
      <dgm:t>
        <a:bodyPr/>
        <a:lstStyle/>
        <a:p>
          <a:r>
            <a:rPr lang="de-DE" dirty="0"/>
            <a:t>Paper #1</a:t>
          </a:r>
          <a:endParaRPr lang="en-US" dirty="0"/>
        </a:p>
      </dgm:t>
    </dgm:pt>
    <dgm:pt modelId="{C62EFEFF-6232-408F-A330-C831D861C248}" type="parTrans" cxnId="{89B2680F-225C-4797-9CFE-308A73276163}">
      <dgm:prSet/>
      <dgm:spPr/>
      <dgm:t>
        <a:bodyPr/>
        <a:lstStyle/>
        <a:p>
          <a:endParaRPr lang="en-US"/>
        </a:p>
      </dgm:t>
    </dgm:pt>
    <dgm:pt modelId="{4ACFC309-B0D2-485B-AAB3-7BE63223D3EE}" type="sibTrans" cxnId="{89B2680F-225C-4797-9CFE-308A73276163}">
      <dgm:prSet/>
      <dgm:spPr/>
      <dgm:t>
        <a:bodyPr/>
        <a:lstStyle/>
        <a:p>
          <a:endParaRPr lang="en-US"/>
        </a:p>
      </dgm:t>
    </dgm:pt>
    <dgm:pt modelId="{D83D9DD1-7841-4B49-96CF-C19628DDEA9F}">
      <dgm:prSet phldrT="[Text]"/>
      <dgm:spPr/>
      <dgm:t>
        <a:bodyPr/>
        <a:lstStyle/>
        <a:p>
          <a:r>
            <a:rPr lang="de-DE" dirty="0"/>
            <a:t>Paper #2</a:t>
          </a:r>
          <a:endParaRPr lang="en-US" dirty="0"/>
        </a:p>
      </dgm:t>
    </dgm:pt>
    <dgm:pt modelId="{9E643794-710D-49F6-B0D1-997C6D51FF4C}" type="parTrans" cxnId="{271DE95B-4D2F-4127-A807-37F39E030884}">
      <dgm:prSet/>
      <dgm:spPr/>
      <dgm:t>
        <a:bodyPr/>
        <a:lstStyle/>
        <a:p>
          <a:endParaRPr lang="en-US"/>
        </a:p>
      </dgm:t>
    </dgm:pt>
    <dgm:pt modelId="{33147360-14A2-4228-AFA9-76A2CE25C385}" type="sibTrans" cxnId="{271DE95B-4D2F-4127-A807-37F39E030884}">
      <dgm:prSet/>
      <dgm:spPr/>
      <dgm:t>
        <a:bodyPr/>
        <a:lstStyle/>
        <a:p>
          <a:endParaRPr lang="en-US"/>
        </a:p>
      </dgm:t>
    </dgm:pt>
    <dgm:pt modelId="{8866890B-4182-4A49-B56B-A66A397A0237}">
      <dgm:prSet/>
      <dgm:spPr/>
      <dgm:t>
        <a:bodyPr/>
        <a:lstStyle/>
        <a:p>
          <a:r>
            <a:rPr lang="de-DE" dirty="0"/>
            <a:t>Konklusion</a:t>
          </a:r>
          <a:endParaRPr lang="en-US" dirty="0"/>
        </a:p>
      </dgm:t>
    </dgm:pt>
    <dgm:pt modelId="{0EB1868B-4A5A-45B0-9C0C-AEC360B6D7E5}" type="parTrans" cxnId="{63EBE8BF-C06B-4642-A018-F9C81D7A796D}">
      <dgm:prSet/>
      <dgm:spPr/>
      <dgm:t>
        <a:bodyPr/>
        <a:lstStyle/>
        <a:p>
          <a:endParaRPr lang="en-US"/>
        </a:p>
      </dgm:t>
    </dgm:pt>
    <dgm:pt modelId="{A95BF942-9E1A-4588-8363-111A0B62F4E8}" type="sibTrans" cxnId="{63EBE8BF-C06B-4642-A018-F9C81D7A796D}">
      <dgm:prSet/>
      <dgm:spPr/>
      <dgm:t>
        <a:bodyPr/>
        <a:lstStyle/>
        <a:p>
          <a:endParaRPr lang="en-US"/>
        </a:p>
      </dgm:t>
    </dgm:pt>
    <dgm:pt modelId="{44B65E24-08F0-41BE-BD6F-9BF87C7805FB}" type="pres">
      <dgm:prSet presAssocID="{FCDC9ECA-50F3-4D75-81C6-1D3A0B5AD3B9}" presName="Name0" presStyleCnt="0">
        <dgm:presLayoutVars>
          <dgm:chMax val="7"/>
          <dgm:chPref val="7"/>
          <dgm:dir/>
        </dgm:presLayoutVars>
      </dgm:prSet>
      <dgm:spPr/>
    </dgm:pt>
    <dgm:pt modelId="{E4240801-6EDD-4BB4-8795-D8D448B1CB9F}" type="pres">
      <dgm:prSet presAssocID="{FCDC9ECA-50F3-4D75-81C6-1D3A0B5AD3B9}" presName="Name1" presStyleCnt="0"/>
      <dgm:spPr/>
    </dgm:pt>
    <dgm:pt modelId="{AD3E61CC-D48E-4D4F-B584-94AEDF991F9C}" type="pres">
      <dgm:prSet presAssocID="{FCDC9ECA-50F3-4D75-81C6-1D3A0B5AD3B9}" presName="cycle" presStyleCnt="0"/>
      <dgm:spPr/>
    </dgm:pt>
    <dgm:pt modelId="{6F0812BB-ECE0-4DFC-B31C-EB253EEA8D13}" type="pres">
      <dgm:prSet presAssocID="{FCDC9ECA-50F3-4D75-81C6-1D3A0B5AD3B9}" presName="srcNode" presStyleLbl="node1" presStyleIdx="0" presStyleCnt="4"/>
      <dgm:spPr/>
    </dgm:pt>
    <dgm:pt modelId="{430716FF-3515-4A18-BFDF-429CA4FEC25F}" type="pres">
      <dgm:prSet presAssocID="{FCDC9ECA-50F3-4D75-81C6-1D3A0B5AD3B9}" presName="conn" presStyleLbl="parChTrans1D2" presStyleIdx="0" presStyleCnt="1"/>
      <dgm:spPr/>
    </dgm:pt>
    <dgm:pt modelId="{E7C28793-6493-440A-80CB-F143CD50E9C7}" type="pres">
      <dgm:prSet presAssocID="{FCDC9ECA-50F3-4D75-81C6-1D3A0B5AD3B9}" presName="extraNode" presStyleLbl="node1" presStyleIdx="0" presStyleCnt="4"/>
      <dgm:spPr/>
    </dgm:pt>
    <dgm:pt modelId="{EC8FCD2F-6D27-411F-B61C-398053FEC55A}" type="pres">
      <dgm:prSet presAssocID="{FCDC9ECA-50F3-4D75-81C6-1D3A0B5AD3B9}" presName="dstNode" presStyleLbl="node1" presStyleIdx="0" presStyleCnt="4"/>
      <dgm:spPr/>
    </dgm:pt>
    <dgm:pt modelId="{C470234E-E1DA-49FE-A7DA-71779B818E66}" type="pres">
      <dgm:prSet presAssocID="{EAA0CB45-ECE9-426A-9AC8-0015FFDF35D7}" presName="text_1" presStyleLbl="node1" presStyleIdx="0" presStyleCnt="4">
        <dgm:presLayoutVars>
          <dgm:bulletEnabled val="1"/>
        </dgm:presLayoutVars>
      </dgm:prSet>
      <dgm:spPr/>
    </dgm:pt>
    <dgm:pt modelId="{BC70A1C4-438F-41C5-BC59-F2A14C61F7D2}" type="pres">
      <dgm:prSet presAssocID="{EAA0CB45-ECE9-426A-9AC8-0015FFDF35D7}" presName="accent_1" presStyleCnt="0"/>
      <dgm:spPr/>
    </dgm:pt>
    <dgm:pt modelId="{5BAE2448-91B7-4BCF-A2D0-4A17A3A8E599}" type="pres">
      <dgm:prSet presAssocID="{EAA0CB45-ECE9-426A-9AC8-0015FFDF35D7}" presName="accentRepeatNode" presStyleLbl="solidFgAcc1" presStyleIdx="0" presStyleCnt="4"/>
      <dgm:spPr/>
    </dgm:pt>
    <dgm:pt modelId="{FE9C699B-B062-479C-BDF5-9AB3651D6CF3}" type="pres">
      <dgm:prSet presAssocID="{05A16F95-3A93-418C-94BC-4DCA2976B736}" presName="text_2" presStyleLbl="node1" presStyleIdx="1" presStyleCnt="4">
        <dgm:presLayoutVars>
          <dgm:bulletEnabled val="1"/>
        </dgm:presLayoutVars>
      </dgm:prSet>
      <dgm:spPr/>
    </dgm:pt>
    <dgm:pt modelId="{989D3D7D-2410-42C6-8ADF-EC14C17F51BE}" type="pres">
      <dgm:prSet presAssocID="{05A16F95-3A93-418C-94BC-4DCA2976B736}" presName="accent_2" presStyleCnt="0"/>
      <dgm:spPr/>
    </dgm:pt>
    <dgm:pt modelId="{10561B8C-EBBF-4220-B6FC-C42D4CF3F2EE}" type="pres">
      <dgm:prSet presAssocID="{05A16F95-3A93-418C-94BC-4DCA2976B736}" presName="accentRepeatNode" presStyleLbl="solidFgAcc1" presStyleIdx="1" presStyleCnt="4"/>
      <dgm:spPr/>
    </dgm:pt>
    <dgm:pt modelId="{6BAC55F5-E471-4281-89D8-AF63350D0F36}" type="pres">
      <dgm:prSet presAssocID="{D83D9DD1-7841-4B49-96CF-C19628DDEA9F}" presName="text_3" presStyleLbl="node1" presStyleIdx="2" presStyleCnt="4">
        <dgm:presLayoutVars>
          <dgm:bulletEnabled val="1"/>
        </dgm:presLayoutVars>
      </dgm:prSet>
      <dgm:spPr/>
    </dgm:pt>
    <dgm:pt modelId="{EABD1AEF-E220-48E5-8943-47D3F1FE8EB3}" type="pres">
      <dgm:prSet presAssocID="{D83D9DD1-7841-4B49-96CF-C19628DDEA9F}" presName="accent_3" presStyleCnt="0"/>
      <dgm:spPr/>
    </dgm:pt>
    <dgm:pt modelId="{59BAF035-AB4F-4205-B743-8D88D5AC6BFF}" type="pres">
      <dgm:prSet presAssocID="{D83D9DD1-7841-4B49-96CF-C19628DDEA9F}" presName="accentRepeatNode" presStyleLbl="solidFgAcc1" presStyleIdx="2" presStyleCnt="4"/>
      <dgm:spPr/>
    </dgm:pt>
    <dgm:pt modelId="{6537C4BF-2092-46B8-966A-85A9954C8AAD}" type="pres">
      <dgm:prSet presAssocID="{8866890B-4182-4A49-B56B-A66A397A0237}" presName="text_4" presStyleLbl="node1" presStyleIdx="3" presStyleCnt="4">
        <dgm:presLayoutVars>
          <dgm:bulletEnabled val="1"/>
        </dgm:presLayoutVars>
      </dgm:prSet>
      <dgm:spPr/>
    </dgm:pt>
    <dgm:pt modelId="{658F68BC-0547-48AE-81C2-8BC5CB19434E}" type="pres">
      <dgm:prSet presAssocID="{8866890B-4182-4A49-B56B-A66A397A0237}" presName="accent_4" presStyleCnt="0"/>
      <dgm:spPr/>
    </dgm:pt>
    <dgm:pt modelId="{E19E2CE2-5A1F-4C2F-A9FC-9987609F9336}" type="pres">
      <dgm:prSet presAssocID="{8866890B-4182-4A49-B56B-A66A397A0237}" presName="accentRepeatNode" presStyleLbl="solidFgAcc1" presStyleIdx="3" presStyleCnt="4"/>
      <dgm:spPr/>
    </dgm:pt>
  </dgm:ptLst>
  <dgm:cxnLst>
    <dgm:cxn modelId="{2BE54004-8B9B-4AFC-B05B-820D570EC1B6}" type="presOf" srcId="{DD0D834A-25B7-435C-9F85-16D9B602E242}" destId="{430716FF-3515-4A18-BFDF-429CA4FEC25F}" srcOrd="0" destOrd="0" presId="urn:microsoft.com/office/officeart/2008/layout/VerticalCurvedList"/>
    <dgm:cxn modelId="{89B2680F-225C-4797-9CFE-308A73276163}" srcId="{FCDC9ECA-50F3-4D75-81C6-1D3A0B5AD3B9}" destId="{05A16F95-3A93-418C-94BC-4DCA2976B736}" srcOrd="1" destOrd="0" parTransId="{C62EFEFF-6232-408F-A330-C831D861C248}" sibTransId="{4ACFC309-B0D2-485B-AAB3-7BE63223D3EE}"/>
    <dgm:cxn modelId="{38E3B81C-056E-4F76-BC5E-E87E45171E72}" srcId="{FCDC9ECA-50F3-4D75-81C6-1D3A0B5AD3B9}" destId="{EAA0CB45-ECE9-426A-9AC8-0015FFDF35D7}" srcOrd="0" destOrd="0" parTransId="{82C79C31-300A-4FF9-A6BD-A427FCFAA177}" sibTransId="{DD0D834A-25B7-435C-9F85-16D9B602E242}"/>
    <dgm:cxn modelId="{271DE95B-4D2F-4127-A807-37F39E030884}" srcId="{FCDC9ECA-50F3-4D75-81C6-1D3A0B5AD3B9}" destId="{D83D9DD1-7841-4B49-96CF-C19628DDEA9F}" srcOrd="2" destOrd="0" parTransId="{9E643794-710D-49F6-B0D1-997C6D51FF4C}" sibTransId="{33147360-14A2-4228-AFA9-76A2CE25C385}"/>
    <dgm:cxn modelId="{4D9B015D-7163-4D29-8E67-21C483B2A64E}" type="presOf" srcId="{D83D9DD1-7841-4B49-96CF-C19628DDEA9F}" destId="{6BAC55F5-E471-4281-89D8-AF63350D0F36}" srcOrd="0" destOrd="0" presId="urn:microsoft.com/office/officeart/2008/layout/VerticalCurvedList"/>
    <dgm:cxn modelId="{44D48F5D-2BEE-4949-AF31-9E986F443207}" type="presOf" srcId="{EAA0CB45-ECE9-426A-9AC8-0015FFDF35D7}" destId="{C470234E-E1DA-49FE-A7DA-71779B818E66}" srcOrd="0" destOrd="0" presId="urn:microsoft.com/office/officeart/2008/layout/VerticalCurvedList"/>
    <dgm:cxn modelId="{88175777-A09C-452A-94F0-B5F3157EA9A2}" type="presOf" srcId="{FCDC9ECA-50F3-4D75-81C6-1D3A0B5AD3B9}" destId="{44B65E24-08F0-41BE-BD6F-9BF87C7805FB}" srcOrd="0" destOrd="0" presId="urn:microsoft.com/office/officeart/2008/layout/VerticalCurvedList"/>
    <dgm:cxn modelId="{E6A9D59A-85D6-4C20-801B-9CF0F148BA66}" type="presOf" srcId="{05A16F95-3A93-418C-94BC-4DCA2976B736}" destId="{FE9C699B-B062-479C-BDF5-9AB3651D6CF3}" srcOrd="0" destOrd="0" presId="urn:microsoft.com/office/officeart/2008/layout/VerticalCurvedList"/>
    <dgm:cxn modelId="{194752AF-8AA5-47BE-9A9A-72C03D0E63A9}" type="presOf" srcId="{8866890B-4182-4A49-B56B-A66A397A0237}" destId="{6537C4BF-2092-46B8-966A-85A9954C8AAD}" srcOrd="0" destOrd="0" presId="urn:microsoft.com/office/officeart/2008/layout/VerticalCurvedList"/>
    <dgm:cxn modelId="{63EBE8BF-C06B-4642-A018-F9C81D7A796D}" srcId="{FCDC9ECA-50F3-4D75-81C6-1D3A0B5AD3B9}" destId="{8866890B-4182-4A49-B56B-A66A397A0237}" srcOrd="3" destOrd="0" parTransId="{0EB1868B-4A5A-45B0-9C0C-AEC360B6D7E5}" sibTransId="{A95BF942-9E1A-4588-8363-111A0B62F4E8}"/>
    <dgm:cxn modelId="{9FE31AEE-2BAB-433F-ADF3-EED3EB72B657}" type="presParOf" srcId="{44B65E24-08F0-41BE-BD6F-9BF87C7805FB}" destId="{E4240801-6EDD-4BB4-8795-D8D448B1CB9F}" srcOrd="0" destOrd="0" presId="urn:microsoft.com/office/officeart/2008/layout/VerticalCurvedList"/>
    <dgm:cxn modelId="{F6097416-0A08-4F43-AF9D-15C261989F36}" type="presParOf" srcId="{E4240801-6EDD-4BB4-8795-D8D448B1CB9F}" destId="{AD3E61CC-D48E-4D4F-B584-94AEDF991F9C}" srcOrd="0" destOrd="0" presId="urn:microsoft.com/office/officeart/2008/layout/VerticalCurvedList"/>
    <dgm:cxn modelId="{8B6247E3-8CC3-4E4B-B5F0-308AA1A90358}" type="presParOf" srcId="{AD3E61CC-D48E-4D4F-B584-94AEDF991F9C}" destId="{6F0812BB-ECE0-4DFC-B31C-EB253EEA8D13}" srcOrd="0" destOrd="0" presId="urn:microsoft.com/office/officeart/2008/layout/VerticalCurvedList"/>
    <dgm:cxn modelId="{F9F8F3DE-8097-4364-AD03-F1DA94356C0A}" type="presParOf" srcId="{AD3E61CC-D48E-4D4F-B584-94AEDF991F9C}" destId="{430716FF-3515-4A18-BFDF-429CA4FEC25F}" srcOrd="1" destOrd="0" presId="urn:microsoft.com/office/officeart/2008/layout/VerticalCurvedList"/>
    <dgm:cxn modelId="{B645D5D3-16C6-4B95-9D72-B80D2211D086}" type="presParOf" srcId="{AD3E61CC-D48E-4D4F-B584-94AEDF991F9C}" destId="{E7C28793-6493-440A-80CB-F143CD50E9C7}" srcOrd="2" destOrd="0" presId="urn:microsoft.com/office/officeart/2008/layout/VerticalCurvedList"/>
    <dgm:cxn modelId="{97570A79-20CE-4399-AD75-D3435D0B92CE}" type="presParOf" srcId="{AD3E61CC-D48E-4D4F-B584-94AEDF991F9C}" destId="{EC8FCD2F-6D27-411F-B61C-398053FEC55A}" srcOrd="3" destOrd="0" presId="urn:microsoft.com/office/officeart/2008/layout/VerticalCurvedList"/>
    <dgm:cxn modelId="{8144A3AE-2BF2-4B07-A61F-067F1BDA7D9E}" type="presParOf" srcId="{E4240801-6EDD-4BB4-8795-D8D448B1CB9F}" destId="{C470234E-E1DA-49FE-A7DA-71779B818E66}" srcOrd="1" destOrd="0" presId="urn:microsoft.com/office/officeart/2008/layout/VerticalCurvedList"/>
    <dgm:cxn modelId="{E5E995E2-AEA0-4053-AD46-0AFE88DA145D}" type="presParOf" srcId="{E4240801-6EDD-4BB4-8795-D8D448B1CB9F}" destId="{BC70A1C4-438F-41C5-BC59-F2A14C61F7D2}" srcOrd="2" destOrd="0" presId="urn:microsoft.com/office/officeart/2008/layout/VerticalCurvedList"/>
    <dgm:cxn modelId="{64A2C3B2-983E-4D0C-81A6-308A9417049C}" type="presParOf" srcId="{BC70A1C4-438F-41C5-BC59-F2A14C61F7D2}" destId="{5BAE2448-91B7-4BCF-A2D0-4A17A3A8E599}" srcOrd="0" destOrd="0" presId="urn:microsoft.com/office/officeart/2008/layout/VerticalCurvedList"/>
    <dgm:cxn modelId="{A2067C7D-A53F-4A4B-9EB9-29B2A980630E}" type="presParOf" srcId="{E4240801-6EDD-4BB4-8795-D8D448B1CB9F}" destId="{FE9C699B-B062-479C-BDF5-9AB3651D6CF3}" srcOrd="3" destOrd="0" presId="urn:microsoft.com/office/officeart/2008/layout/VerticalCurvedList"/>
    <dgm:cxn modelId="{17B5B738-EE97-4F5F-9787-C25CBD4A7346}" type="presParOf" srcId="{E4240801-6EDD-4BB4-8795-D8D448B1CB9F}" destId="{989D3D7D-2410-42C6-8ADF-EC14C17F51BE}" srcOrd="4" destOrd="0" presId="urn:microsoft.com/office/officeart/2008/layout/VerticalCurvedList"/>
    <dgm:cxn modelId="{7D624203-6911-4027-A2D8-96CDD3EC8400}" type="presParOf" srcId="{989D3D7D-2410-42C6-8ADF-EC14C17F51BE}" destId="{10561B8C-EBBF-4220-B6FC-C42D4CF3F2EE}" srcOrd="0" destOrd="0" presId="urn:microsoft.com/office/officeart/2008/layout/VerticalCurvedList"/>
    <dgm:cxn modelId="{EB428B29-6302-40F6-B049-9BFA07F29E4B}" type="presParOf" srcId="{E4240801-6EDD-4BB4-8795-D8D448B1CB9F}" destId="{6BAC55F5-E471-4281-89D8-AF63350D0F36}" srcOrd="5" destOrd="0" presId="urn:microsoft.com/office/officeart/2008/layout/VerticalCurvedList"/>
    <dgm:cxn modelId="{BFA80D72-1B48-432A-8567-44C3329BBC85}" type="presParOf" srcId="{E4240801-6EDD-4BB4-8795-D8D448B1CB9F}" destId="{EABD1AEF-E220-48E5-8943-47D3F1FE8EB3}" srcOrd="6" destOrd="0" presId="urn:microsoft.com/office/officeart/2008/layout/VerticalCurvedList"/>
    <dgm:cxn modelId="{81F59780-23BC-4532-B87B-820DBD75F86F}" type="presParOf" srcId="{EABD1AEF-E220-48E5-8943-47D3F1FE8EB3}" destId="{59BAF035-AB4F-4205-B743-8D88D5AC6BFF}" srcOrd="0" destOrd="0" presId="urn:microsoft.com/office/officeart/2008/layout/VerticalCurvedList"/>
    <dgm:cxn modelId="{B85B84BC-53F7-4E49-BDBE-11ADE988AB53}" type="presParOf" srcId="{E4240801-6EDD-4BB4-8795-D8D448B1CB9F}" destId="{6537C4BF-2092-46B8-966A-85A9954C8AAD}" srcOrd="7" destOrd="0" presId="urn:microsoft.com/office/officeart/2008/layout/VerticalCurvedList"/>
    <dgm:cxn modelId="{901A7A11-75C2-4631-8874-78310AC76B96}" type="presParOf" srcId="{E4240801-6EDD-4BB4-8795-D8D448B1CB9F}" destId="{658F68BC-0547-48AE-81C2-8BC5CB19434E}" srcOrd="8" destOrd="0" presId="urn:microsoft.com/office/officeart/2008/layout/VerticalCurvedList"/>
    <dgm:cxn modelId="{A981C93C-5448-4AC2-9FD5-92E9F5173D29}" type="presParOf" srcId="{658F68BC-0547-48AE-81C2-8BC5CB19434E}" destId="{E19E2CE2-5A1F-4C2F-A9FC-9987609F933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716FF-3515-4A18-BFDF-429CA4FEC25F}">
      <dsp:nvSpPr>
        <dsp:cNvPr id="0" name=""/>
        <dsp:cNvSpPr/>
      </dsp:nvSpPr>
      <dsp:spPr>
        <a:xfrm>
          <a:off x="-4759574" y="-729528"/>
          <a:ext cx="5669107" cy="5669107"/>
        </a:xfrm>
        <a:prstGeom prst="blockArc">
          <a:avLst>
            <a:gd name="adj1" fmla="val 18900000"/>
            <a:gd name="adj2" fmla="val 2700000"/>
            <a:gd name="adj3" fmla="val 38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0234E-E1DA-49FE-A7DA-71779B818E66}">
      <dsp:nvSpPr>
        <dsp:cNvPr id="0" name=""/>
        <dsp:cNvSpPr/>
      </dsp:nvSpPr>
      <dsp:spPr>
        <a:xfrm>
          <a:off x="476341" y="323668"/>
          <a:ext cx="10843778" cy="64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091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/>
            <a:t>Exposé / Einleitung	</a:t>
          </a:r>
          <a:endParaRPr lang="en-US" sz="3500" kern="1200" dirty="0"/>
        </a:p>
      </dsp:txBody>
      <dsp:txXfrm>
        <a:off x="476341" y="323668"/>
        <a:ext cx="10843778" cy="647674"/>
      </dsp:txXfrm>
    </dsp:sp>
    <dsp:sp modelId="{5BAE2448-91B7-4BCF-A2D0-4A17A3A8E599}">
      <dsp:nvSpPr>
        <dsp:cNvPr id="0" name=""/>
        <dsp:cNvSpPr/>
      </dsp:nvSpPr>
      <dsp:spPr>
        <a:xfrm>
          <a:off x="71544" y="242709"/>
          <a:ext cx="809592" cy="8095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C699B-B062-479C-BDF5-9AB3651D6CF3}">
      <dsp:nvSpPr>
        <dsp:cNvPr id="0" name=""/>
        <dsp:cNvSpPr/>
      </dsp:nvSpPr>
      <dsp:spPr>
        <a:xfrm>
          <a:off x="847667" y="1295348"/>
          <a:ext cx="10472452" cy="64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091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/>
            <a:t>Paper #1</a:t>
          </a:r>
          <a:endParaRPr lang="en-US" sz="3500" kern="1200" dirty="0"/>
        </a:p>
      </dsp:txBody>
      <dsp:txXfrm>
        <a:off x="847667" y="1295348"/>
        <a:ext cx="10472452" cy="647674"/>
      </dsp:txXfrm>
    </dsp:sp>
    <dsp:sp modelId="{10561B8C-EBBF-4220-B6FC-C42D4CF3F2EE}">
      <dsp:nvSpPr>
        <dsp:cNvPr id="0" name=""/>
        <dsp:cNvSpPr/>
      </dsp:nvSpPr>
      <dsp:spPr>
        <a:xfrm>
          <a:off x="442871" y="1214388"/>
          <a:ext cx="809592" cy="8095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C55F5-E471-4281-89D8-AF63350D0F36}">
      <dsp:nvSpPr>
        <dsp:cNvPr id="0" name=""/>
        <dsp:cNvSpPr/>
      </dsp:nvSpPr>
      <dsp:spPr>
        <a:xfrm>
          <a:off x="847667" y="2267027"/>
          <a:ext cx="10472452" cy="64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091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/>
            <a:t>Paper #2</a:t>
          </a:r>
          <a:endParaRPr lang="en-US" sz="3500" kern="1200" dirty="0"/>
        </a:p>
      </dsp:txBody>
      <dsp:txXfrm>
        <a:off x="847667" y="2267027"/>
        <a:ext cx="10472452" cy="647674"/>
      </dsp:txXfrm>
    </dsp:sp>
    <dsp:sp modelId="{59BAF035-AB4F-4205-B743-8D88D5AC6BFF}">
      <dsp:nvSpPr>
        <dsp:cNvPr id="0" name=""/>
        <dsp:cNvSpPr/>
      </dsp:nvSpPr>
      <dsp:spPr>
        <a:xfrm>
          <a:off x="442871" y="2186068"/>
          <a:ext cx="809592" cy="8095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7C4BF-2092-46B8-966A-85A9954C8AAD}">
      <dsp:nvSpPr>
        <dsp:cNvPr id="0" name=""/>
        <dsp:cNvSpPr/>
      </dsp:nvSpPr>
      <dsp:spPr>
        <a:xfrm>
          <a:off x="476341" y="3238707"/>
          <a:ext cx="10843778" cy="64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091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/>
            <a:t>Konklusion</a:t>
          </a:r>
          <a:endParaRPr lang="en-US" sz="3500" kern="1200" dirty="0"/>
        </a:p>
      </dsp:txBody>
      <dsp:txXfrm>
        <a:off x="476341" y="3238707"/>
        <a:ext cx="10843778" cy="647674"/>
      </dsp:txXfrm>
    </dsp:sp>
    <dsp:sp modelId="{E19E2CE2-5A1F-4C2F-A9FC-9987609F9336}">
      <dsp:nvSpPr>
        <dsp:cNvPr id="0" name=""/>
        <dsp:cNvSpPr/>
      </dsp:nvSpPr>
      <dsp:spPr>
        <a:xfrm>
          <a:off x="71544" y="3157748"/>
          <a:ext cx="809592" cy="8095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27.02.2024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66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Kritische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Reflexion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möglicher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Vergleich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verschiedene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Modelle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durch</a:t>
            </a:r>
            <a:r>
              <a:rPr lang="en-US" dirty="0">
                <a:sym typeface="Wingdings" panose="05000000000000000000" pitchFamily="2" charset="2"/>
              </a:rPr>
              <a:t> die </a:t>
            </a:r>
            <a:r>
              <a:rPr lang="en-US" dirty="0" err="1">
                <a:sym typeface="Wingdings" panose="05000000000000000000" pitchFamily="2" charset="2"/>
              </a:rPr>
              <a:t>Regressionsmetriken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99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7773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 userDrawn="1"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 userDrawn="1"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  <p:sldLayoutId id="2147483671" r:id="rId14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hyperlink" Target="https://quantumsimulations.de/aquas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016/j.enconman.2019.111938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68DAE8FD-77EB-8364-45D3-AE8D48251A0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7" r="1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7C50969-52DE-3435-9276-6FC7AB543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6714"/>
            <a:ext cx="12192000" cy="2681286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day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C373CA-F3A3-35F9-B992-5E69EEAFF2C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34D64D-0EA8-018D-051B-85121481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10" name="Vertikaler Textplatzhalter 9">
            <a:extLst>
              <a:ext uri="{FF2B5EF4-FFF2-40B4-BE49-F238E27FC236}">
                <a16:creationId xmlns:a16="http://schemas.microsoft.com/office/drawing/2014/main" id="{978F168A-A661-63D1-FA8C-0C47ACEE4B6A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sz="2400" dirty="0" err="1"/>
              <a:t>Towards</a:t>
            </a:r>
            <a:r>
              <a:rPr lang="de-DE" sz="2400" dirty="0"/>
              <a:t> Quantum Graph </a:t>
            </a:r>
            <a:r>
              <a:rPr lang="de-DE" sz="2400" dirty="0" err="1"/>
              <a:t>Neural</a:t>
            </a:r>
            <a:r>
              <a:rPr lang="de-DE" sz="2400" dirty="0"/>
              <a:t> Networks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Molecular</a:t>
            </a:r>
            <a:r>
              <a:rPr lang="de-DE" sz="2400" dirty="0"/>
              <a:t> Property </a:t>
            </a:r>
            <a:r>
              <a:rPr lang="de-DE" sz="2400" dirty="0" err="1"/>
              <a:t>Prediction</a:t>
            </a:r>
            <a:endParaRPr lang="de-DE" dirty="0"/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53A59563-73BA-CD14-E5FC-260AC082276C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de-DE" dirty="0"/>
              <a:t>Präsentation Master Thesis | Tobias Roth / WV / Wirtschaftsinformatik | </a:t>
            </a:r>
            <a:r>
              <a:rPr lang="de-DE" dirty="0" err="1"/>
              <a:t>WiSe</a:t>
            </a:r>
            <a:r>
              <a:rPr lang="de-DE" dirty="0"/>
              <a:t> 23/24</a:t>
            </a:r>
          </a:p>
        </p:txBody>
      </p:sp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24FC1A00-40EA-BC24-3EAA-E7484425037D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9B80DE-A5C9-79B9-D1D7-8B2C3647F5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pic>
        <p:nvPicPr>
          <p:cNvPr id="1026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0F58E12E-0DF1-2B92-4053-9E225FD95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16" y="348382"/>
            <a:ext cx="2274281" cy="64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4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5A57FD68-74A8-B3F9-F170-BD489C98EDC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F99A08-2415-4F05-0413-3F064600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283DC6-D70C-3E6F-63D0-3378D83AFE14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0" marR="0" lvl="0" indent="0" algn="ctr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Forschungsfrage:</a:t>
            </a:r>
          </a:p>
          <a:p>
            <a:pPr marL="0" marR="0" lvl="0" indent="0" algn="ctr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„Wie können </a:t>
            </a:r>
            <a:r>
              <a:rPr kumimoji="0" lang="de-DE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graphenbasierte</a:t>
            </a:r>
            <a:r>
              <a:rPr kumimoji="0" lang="de-DE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Neuronale Netze für die Vorhersage von Moleküleigenschaften entwickelt werden?“</a:t>
            </a:r>
          </a:p>
          <a:p>
            <a:pPr marL="0" marR="0" lvl="0" indent="0" algn="ctr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endParaRPr kumimoji="0" lang="de-DE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Q1: 	Welche </a:t>
            </a:r>
            <a:r>
              <a:rPr lang="de-DE" sz="2000" dirty="0">
                <a:solidFill>
                  <a:prstClr val="white"/>
                </a:solidFill>
                <a:latin typeface="Arial"/>
              </a:rPr>
              <a:t>Architekturen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existieren für GNNs in der Literatur?</a:t>
            </a:r>
          </a:p>
          <a:p>
            <a:pPr marL="0" marR="0" lvl="0" indent="0" algn="l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Q2:	Welche Architektur eignet sich am besten für die Vorhersage von 		Moleküleigenschaften?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40AB8-6C8E-0EBA-0FD4-5B0B9BD1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62AEE3-6122-1CDA-7CE0-8DB91326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AA478C-7C35-C730-C63A-8774C80F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87D3EBBE-4AD3-5DD8-BFA9-72BE2662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56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61478A-BF62-6960-92B5-7707CC92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B52EBD-EEFB-33F2-6B13-2A7EBB6A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D3AD67-ECFC-21C0-D93D-A224444D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F9666ED-7DF0-B92E-0EA2-4B82E87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sz="2400" b="0" dirty="0"/>
              <a:t>Zielsetzung</a:t>
            </a:r>
            <a:endParaRPr lang="en-US" dirty="0"/>
          </a:p>
        </p:txBody>
      </p:sp>
      <p:pic>
        <p:nvPicPr>
          <p:cNvPr id="10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E1AD64D0-2F61-5EFC-A493-B88D451A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FA29F24A-3A28-D4FF-F234-C0E5E2A9D9A6}"/>
              </a:ext>
            </a:extLst>
          </p:cNvPr>
          <p:cNvSpPr/>
          <p:nvPr/>
        </p:nvSpPr>
        <p:spPr>
          <a:xfrm>
            <a:off x="406401" y="2092343"/>
            <a:ext cx="1150551" cy="11505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Rounded Rectangle 23">
            <a:extLst>
              <a:ext uri="{FF2B5EF4-FFF2-40B4-BE49-F238E27FC236}">
                <a16:creationId xmlns:a16="http://schemas.microsoft.com/office/drawing/2014/main" id="{058C95EB-EC7D-0691-92AD-2E672DC8680D}"/>
              </a:ext>
            </a:extLst>
          </p:cNvPr>
          <p:cNvSpPr/>
          <p:nvPr/>
        </p:nvSpPr>
        <p:spPr>
          <a:xfrm>
            <a:off x="1657667" y="2092342"/>
            <a:ext cx="10118332" cy="1146171"/>
          </a:xfrm>
          <a:prstGeom prst="roundRect">
            <a:avLst>
              <a:gd name="adj" fmla="val 91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6CA883-8015-6F76-5628-CE0B73C26EDC}"/>
              </a:ext>
            </a:extLst>
          </p:cNvPr>
          <p:cNvSpPr txBox="1"/>
          <p:nvPr/>
        </p:nvSpPr>
        <p:spPr>
          <a:xfrm>
            <a:off x="1903469" y="2170285"/>
            <a:ext cx="95883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Ziel: Implementierung eines klassischen GNNs und eines Quanten-GNNs</a:t>
            </a:r>
          </a:p>
          <a:p>
            <a:endParaRPr lang="de-DE" sz="1600" b="1" dirty="0"/>
          </a:p>
          <a:p>
            <a:r>
              <a:rPr lang="de-DE" sz="1600" dirty="0"/>
              <a:t>Auf Basis der vorhandenen Literatur einen Prototyp konzeptionieren, implementieren und evaluieren</a:t>
            </a:r>
          </a:p>
          <a:p>
            <a:endParaRPr lang="de-DE" sz="1600" b="1" dirty="0"/>
          </a:p>
        </p:txBody>
      </p:sp>
      <p:pic>
        <p:nvPicPr>
          <p:cNvPr id="14" name="Grafik 13" descr="Volltreffer mit einfarbiger Füllung">
            <a:extLst>
              <a:ext uri="{FF2B5EF4-FFF2-40B4-BE49-F238E27FC236}">
                <a16:creationId xmlns:a16="http://schemas.microsoft.com/office/drawing/2014/main" id="{36F7386E-11BE-14D4-56C4-36B29FEC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116" y="2193058"/>
            <a:ext cx="949120" cy="949120"/>
          </a:xfrm>
          <a:prstGeom prst="rect">
            <a:avLst/>
          </a:prstGeom>
        </p:spPr>
      </p:pic>
      <p:pic>
        <p:nvPicPr>
          <p:cNvPr id="18" name="Grafik 17" descr="Dokument mit einfarbiger Füllung">
            <a:extLst>
              <a:ext uri="{FF2B5EF4-FFF2-40B4-BE49-F238E27FC236}">
                <a16:creationId xmlns:a16="http://schemas.microsoft.com/office/drawing/2014/main" id="{FC4F9EAC-1EB0-0E51-2DA0-DEB130771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1013" y="4279381"/>
            <a:ext cx="914400" cy="9144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8E83916-B9BE-6C16-8501-14AB5FF46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987" y="3386747"/>
            <a:ext cx="10235812" cy="2907488"/>
          </a:xfrm>
          <a:prstGeom prst="rect">
            <a:avLst/>
          </a:prstGeom>
        </p:spPr>
      </p:pic>
      <p:sp>
        <p:nvSpPr>
          <p:cNvPr id="24" name="Rounded Rectangle 4">
            <a:extLst>
              <a:ext uri="{FF2B5EF4-FFF2-40B4-BE49-F238E27FC236}">
                <a16:creationId xmlns:a16="http://schemas.microsoft.com/office/drawing/2014/main" id="{5DA4CC12-52D9-713C-BBF0-1110D6DF8BD1}"/>
              </a:ext>
            </a:extLst>
          </p:cNvPr>
          <p:cNvSpPr/>
          <p:nvPr/>
        </p:nvSpPr>
        <p:spPr>
          <a:xfrm>
            <a:off x="10732076" y="4182464"/>
            <a:ext cx="1150551" cy="1150551"/>
          </a:xfrm>
          <a:prstGeom prst="roundRect">
            <a:avLst/>
          </a:prstGeom>
          <a:solidFill>
            <a:srgbClr val="667E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5" name="Grafik 24" descr="Dokument mit einfarbiger Füllung">
            <a:extLst>
              <a:ext uri="{FF2B5EF4-FFF2-40B4-BE49-F238E27FC236}">
                <a16:creationId xmlns:a16="http://schemas.microsoft.com/office/drawing/2014/main" id="{78B8A739-02A3-1B0D-93A4-A041F9F71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9620" y="4300539"/>
            <a:ext cx="914400" cy="914400"/>
          </a:xfrm>
          <a:prstGeom prst="rect">
            <a:avLst/>
          </a:prstGeom>
        </p:spPr>
      </p:pic>
      <p:sp>
        <p:nvSpPr>
          <p:cNvPr id="2" name="Rounded Rectangle 28">
            <a:extLst>
              <a:ext uri="{FF2B5EF4-FFF2-40B4-BE49-F238E27FC236}">
                <a16:creationId xmlns:a16="http://schemas.microsoft.com/office/drawing/2014/main" id="{B3DD54BA-EA3B-92CF-EA1E-6C58FFFE7215}"/>
              </a:ext>
            </a:extLst>
          </p:cNvPr>
          <p:cNvSpPr/>
          <p:nvPr/>
        </p:nvSpPr>
        <p:spPr>
          <a:xfrm rot="10800000">
            <a:off x="422261" y="3468481"/>
            <a:ext cx="9978351" cy="1190026"/>
          </a:xfrm>
          <a:prstGeom prst="roundRect">
            <a:avLst>
              <a:gd name="adj" fmla="val 54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B90FF5-5CED-5ED3-6DE2-40BD9DDD0A79}"/>
              </a:ext>
            </a:extLst>
          </p:cNvPr>
          <p:cNvSpPr txBox="1"/>
          <p:nvPr/>
        </p:nvSpPr>
        <p:spPr>
          <a:xfrm>
            <a:off x="716695" y="3463872"/>
            <a:ext cx="8801227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de-DE" sz="1600" b="1" dirty="0"/>
              <a:t>Paper #1:</a:t>
            </a: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Literaturanalyse zu GNNs, Darstellung des State-of-</a:t>
            </a:r>
            <a:r>
              <a:rPr lang="de-DE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-Arts</a:t>
            </a: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Identifikation einer geeigneten Architektur</a:t>
            </a:r>
            <a:endPara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Implementierung und Evaluierung eines klassischen GNNs </a:t>
            </a:r>
          </a:p>
        </p:txBody>
      </p:sp>
    </p:spTree>
    <p:extLst>
      <p:ext uri="{BB962C8B-B14F-4D97-AF65-F5344CB8AC3E}">
        <p14:creationId xmlns:p14="http://schemas.microsoft.com/office/powerpoint/2010/main" val="234515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AB49F1-3AD2-ECA2-C5B3-4872D780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858FF9-47AE-CC6B-ACBC-DFB6FC6F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67B4B3-CF40-C6BF-D9FD-632B5297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282BBB-AD27-1825-4D88-0E407D18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Grundlagen – Graphenbasierte neuronale netze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F02664-0E95-7B84-879C-807AF9AE56C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Framework für das Lernen von Abhängigkeiten und Interaktionen zwischen Datenpunkten </a:t>
            </a:r>
            <a:r>
              <a:rPr lang="de-DE" sz="1800" dirty="0">
                <a:sym typeface="Wingdings" panose="05000000000000000000" pitchFamily="2" charset="2"/>
              </a:rPr>
              <a:t> klassische neuronale Netze würden daran scheitern </a:t>
            </a:r>
            <a:r>
              <a:rPr lang="de-DE" sz="1400" dirty="0">
                <a:sym typeface="Wingdings" panose="05000000000000000000" pitchFamily="2" charset="2"/>
              </a:rPr>
              <a:t>(</a:t>
            </a:r>
            <a:r>
              <a:rPr lang="de-DE" sz="1400" dirty="0" err="1">
                <a:sym typeface="Wingdings" panose="05000000000000000000" pitchFamily="2" charset="2"/>
              </a:rPr>
              <a:t>Velickovic</a:t>
            </a:r>
            <a:r>
              <a:rPr lang="de-DE" sz="1400" dirty="0">
                <a:sym typeface="Wingdings" panose="05000000000000000000" pitchFamily="2" charset="2"/>
              </a:rPr>
              <a:t> 2023)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Im Kontext von GNNs: Graph besteht aus Nodes (Knoten, Datenpunkte) und </a:t>
            </a:r>
            <a:r>
              <a:rPr lang="de-DE" sz="1800" dirty="0" err="1">
                <a:sym typeface="Wingdings" panose="05000000000000000000" pitchFamily="2" charset="2"/>
              </a:rPr>
              <a:t>Edges</a:t>
            </a:r>
            <a:r>
              <a:rPr lang="de-DE" sz="1800" dirty="0">
                <a:sym typeface="Wingdings" panose="05000000000000000000" pitchFamily="2" charset="2"/>
              </a:rPr>
              <a:t> (Kanten, Beziehung zwischen diesen Datenpunkten) </a:t>
            </a:r>
            <a:r>
              <a:rPr lang="de-DE" sz="1400" dirty="0">
                <a:sym typeface="Wingdings" panose="05000000000000000000" pitchFamily="2" charset="2"/>
              </a:rPr>
              <a:t>(Wu et al. 2021)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Schlüsselaspekt: Message-Passing Mechanismus </a:t>
            </a:r>
            <a:r>
              <a:rPr lang="de-DE" sz="1400" dirty="0">
                <a:sym typeface="Wingdings" panose="05000000000000000000" pitchFamily="2" charset="2"/>
              </a:rPr>
              <a:t>(Gasteiger, Groß und </a:t>
            </a:r>
            <a:r>
              <a:rPr lang="de-DE" sz="1400" dirty="0" err="1">
                <a:sym typeface="Wingdings" panose="05000000000000000000" pitchFamily="2" charset="2"/>
              </a:rPr>
              <a:t>Günnemann</a:t>
            </a:r>
            <a:r>
              <a:rPr lang="de-DE" sz="1400" dirty="0">
                <a:sym typeface="Wingdings" panose="05000000000000000000" pitchFamily="2" charset="2"/>
              </a:rPr>
              <a:t> 2022):</a:t>
            </a:r>
          </a:p>
          <a:p>
            <a:pPr marL="573753" lvl="1" indent="-28575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Definiert, wie die Informationen zwischen den Nodes ausgetauscht werden</a:t>
            </a:r>
          </a:p>
          <a:p>
            <a:pPr marL="573753" lvl="1" indent="-28575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Schrittweise Erlernung der Node </a:t>
            </a:r>
            <a:r>
              <a:rPr lang="de-DE" sz="1800" dirty="0" err="1">
                <a:sym typeface="Wingdings" panose="05000000000000000000" pitchFamily="2" charset="2"/>
              </a:rPr>
              <a:t>Representations</a:t>
            </a:r>
            <a:r>
              <a:rPr lang="de-DE" sz="1800" dirty="0">
                <a:sym typeface="Wingdings" panose="05000000000000000000" pitchFamily="2" charset="2"/>
              </a:rPr>
              <a:t> über verschiedene Schichten des GNN</a:t>
            </a:r>
            <a:endParaRPr lang="de-DE" sz="14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b="1" dirty="0">
                <a:sym typeface="Wingdings" panose="05000000000000000000" pitchFamily="2" charset="2"/>
              </a:rPr>
              <a:t>Ziel von GNNs: </a:t>
            </a:r>
            <a:r>
              <a:rPr lang="de-DE" sz="1800" dirty="0">
                <a:sym typeface="Wingdings" panose="05000000000000000000" pitchFamily="2" charset="2"/>
              </a:rPr>
              <a:t>Erlenen der Node </a:t>
            </a:r>
            <a:r>
              <a:rPr lang="de-DE" sz="1800" dirty="0" err="1">
                <a:sym typeface="Wingdings" panose="05000000000000000000" pitchFamily="2" charset="2"/>
              </a:rPr>
              <a:t>Representations</a:t>
            </a:r>
            <a:r>
              <a:rPr lang="de-DE" sz="1800" dirty="0">
                <a:sym typeface="Wingdings" panose="05000000000000000000" pitchFamily="2" charset="2"/>
              </a:rPr>
              <a:t> unter lokalen und globalen </a:t>
            </a:r>
            <a:r>
              <a:rPr lang="de-DE" sz="1800" dirty="0" err="1">
                <a:sym typeface="Wingdings" panose="05000000000000000000" pitchFamily="2" charset="2"/>
              </a:rPr>
              <a:t>Grapheninformationen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400" dirty="0">
                <a:sym typeface="Wingdings" panose="05000000000000000000" pitchFamily="2" charset="2"/>
              </a:rPr>
              <a:t>(Wu et al. 2021)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Essentiell für Anwendungen, bei welchen </a:t>
            </a:r>
            <a:r>
              <a:rPr lang="de-DE" sz="1800" b="1" dirty="0">
                <a:sym typeface="Wingdings" panose="05000000000000000000" pitchFamily="2" charset="2"/>
              </a:rPr>
              <a:t>Beziehung zwischen Datenpunkten</a:t>
            </a:r>
            <a:r>
              <a:rPr lang="de-DE" sz="1800" dirty="0">
                <a:sym typeface="Wingdings" panose="05000000000000000000" pitchFamily="2" charset="2"/>
              </a:rPr>
              <a:t> eine wichtige Rolle spielen </a:t>
            </a:r>
            <a:r>
              <a:rPr lang="de-DE" sz="1400" dirty="0">
                <a:sym typeface="Wingdings" panose="05000000000000000000" pitchFamily="2" charset="2"/>
              </a:rPr>
              <a:t>(Zhou et al. 2020)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8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endParaRPr lang="de-DE" sz="18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8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8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endParaRPr lang="de-DE" sz="1800" b="1" dirty="0"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29C6BF87-E773-12CE-BE00-A4BC8B0B3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75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AB49F1-3AD2-ECA2-C5B3-4872D780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858FF9-47AE-CC6B-ACBC-DFB6FC6F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67B4B3-CF40-C6BF-D9FD-632B5297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282BBB-AD27-1825-4D88-0E407D18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Grundlagen - Potentialflächen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F02664-0E95-7B84-879C-807AF9AE56C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In computergestützter Chemie und Materialwissenschaft: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Beschreibung der Energie eines Moleküls in Abhängigkeit verschiedener Parameter </a:t>
            </a:r>
            <a:r>
              <a:rPr lang="de-DE" sz="1400" dirty="0"/>
              <a:t>(Liu et al. 2023)</a:t>
            </a:r>
          </a:p>
          <a:p>
            <a:pPr marL="630903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Hier: Zustandsenergie des Moleküls durch die Position der Atome im Raum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Vorhersage gibt etwa Aufschluss über die Stabilität und weiteren Eigenschaften von Molekülen und respektiven Materialen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800" dirty="0">
                <a:sym typeface="Wingdings" panose="05000000000000000000" pitchFamily="2" charset="2"/>
              </a:rPr>
              <a:t> Zeigt, inwiefern Materialien genutzt werden können, um effiziente katalytische Prozesse im Bereich der 	Wasserstoffproduktion zu ermöglichen </a:t>
            </a:r>
            <a:r>
              <a:rPr lang="de-DE" sz="1400" dirty="0">
                <a:sym typeface="Wingdings" panose="05000000000000000000" pitchFamily="2" charset="2"/>
              </a:rPr>
              <a:t>(Chen et al. 2023)</a:t>
            </a: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7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10650D53-3981-96F6-9179-D340365E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114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584AD8-D3CB-5D95-F825-7C852A06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E54167-16B6-845A-F8F2-FCB262E3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C6BAC-1B9F-09DC-BD0C-B8A77F43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29120E5-3AD6-72FA-A52E-8DE9CF34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Forschungsprozess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7D5A7B-7D95-F30A-A84C-38D0B34D9320}"/>
              </a:ext>
            </a:extLst>
          </p:cNvPr>
          <p:cNvSpPr txBox="1"/>
          <p:nvPr/>
        </p:nvSpPr>
        <p:spPr>
          <a:xfrm>
            <a:off x="8421188" y="2170285"/>
            <a:ext cx="35530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/>
              <a:t>Systematische Literaturanalyse in 5 Datenbanken: IEEE, </a:t>
            </a:r>
            <a:r>
              <a:rPr lang="de-DE" sz="1600" dirty="0" err="1"/>
              <a:t>ScienceDirect</a:t>
            </a:r>
            <a:r>
              <a:rPr lang="de-DE" sz="1600" dirty="0"/>
              <a:t>, </a:t>
            </a:r>
            <a:r>
              <a:rPr lang="de-DE" sz="1600" dirty="0" err="1"/>
              <a:t>SpringerLink</a:t>
            </a:r>
            <a:r>
              <a:rPr lang="de-DE" sz="1600" dirty="0"/>
              <a:t>, </a:t>
            </a:r>
            <a:r>
              <a:rPr lang="de-DE" sz="1600" dirty="0" err="1"/>
              <a:t>Emeralt</a:t>
            </a:r>
            <a:r>
              <a:rPr lang="de-DE" sz="1600" dirty="0"/>
              <a:t> Insight, Google Scholar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/>
              <a:t>Suchterme: </a:t>
            </a:r>
            <a:r>
              <a:rPr lang="en-US" sz="1600" dirty="0"/>
              <a:t>[("Graph Neural Networks") AND (("architectures") OR ("approaches"))] and [("Graph Neural Networks") AND ("*molecular*")]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Clustering von 11 </a:t>
            </a:r>
            <a:r>
              <a:rPr lang="en-US" sz="1600" dirty="0" err="1"/>
              <a:t>Ansätzen</a:t>
            </a:r>
            <a:r>
              <a:rPr lang="en-US" sz="1600" dirty="0"/>
              <a:t> / </a:t>
            </a:r>
            <a:r>
              <a:rPr lang="en-US" sz="1600" dirty="0" err="1"/>
              <a:t>Architekturen</a:t>
            </a:r>
            <a:r>
              <a:rPr lang="en-US" sz="1600" dirty="0"/>
              <a:t> in </a:t>
            </a:r>
            <a:r>
              <a:rPr lang="en-US" sz="1600" dirty="0" err="1"/>
              <a:t>zwei</a:t>
            </a:r>
            <a:r>
              <a:rPr lang="en-US" sz="1600" dirty="0"/>
              <a:t> </a:t>
            </a:r>
            <a:r>
              <a:rPr lang="en-US" sz="1600" dirty="0" err="1"/>
              <a:t>Kategorien</a:t>
            </a:r>
            <a:endParaRPr lang="en-US" sz="16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Basierend</a:t>
            </a:r>
            <a:r>
              <a:rPr lang="en-US" sz="1600" dirty="0"/>
              <a:t> auf den </a:t>
            </a:r>
            <a:r>
              <a:rPr lang="en-US" sz="1600" dirty="0" err="1"/>
              <a:t>Ergebnissen</a:t>
            </a:r>
            <a:r>
              <a:rPr lang="en-US" sz="1600" dirty="0"/>
              <a:t> </a:t>
            </a:r>
            <a:r>
              <a:rPr lang="en-US" sz="1600" dirty="0" err="1"/>
              <a:t>Entwicklung</a:t>
            </a:r>
            <a:r>
              <a:rPr lang="en-US" sz="1600" dirty="0"/>
              <a:t> </a:t>
            </a:r>
            <a:r>
              <a:rPr lang="en-US" sz="1600" dirty="0" err="1"/>
              <a:t>eines</a:t>
            </a:r>
            <a:r>
              <a:rPr lang="en-US" sz="1600" dirty="0"/>
              <a:t> GNNs </a:t>
            </a:r>
            <a:r>
              <a:rPr lang="en-US" sz="1600" dirty="0" err="1"/>
              <a:t>nach</a:t>
            </a:r>
            <a:r>
              <a:rPr lang="en-US" sz="1600" dirty="0"/>
              <a:t> </a:t>
            </a:r>
            <a:r>
              <a:rPr lang="de-DE" sz="1600" dirty="0"/>
              <a:t>CRISP-DM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7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C9EF9DE4-E193-82FF-43A3-BF49C67F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CB2C01-DED8-DB06-35A0-7B4619BC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29" y="2278770"/>
            <a:ext cx="7985760" cy="346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751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843F50-4E54-6C66-20FC-7A5CECEB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BCD326-D0E6-7B4E-97F1-D1311A69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824738-0AD6-DB8E-19D3-54BE65FD0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915A935-939B-1A62-511B-D5665633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Ergebnisse - Literaturanalyse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D47D2CD-AE08-5D65-35D8-1041D800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75" y="1981256"/>
            <a:ext cx="7143750" cy="431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DF88020-E8FA-D1D6-12BF-CDB467971107}"/>
              </a:ext>
            </a:extLst>
          </p:cNvPr>
          <p:cNvSpPr txBox="1"/>
          <p:nvPr/>
        </p:nvSpPr>
        <p:spPr>
          <a:xfrm>
            <a:off x="8107229" y="2333040"/>
            <a:ext cx="355309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Literaturanalyse liefert zwei Kategorien: "</a:t>
            </a:r>
            <a:r>
              <a:rPr lang="de-DE" dirty="0" err="1"/>
              <a:t>Molecular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" und "In General"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Erste Kategorie zeigt Architekturen und Ansätze der computergestützten Chemie bzw. der Molekülforschung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Kategorie</a:t>
            </a:r>
            <a:r>
              <a:rPr lang="en-US" dirty="0"/>
              <a:t> </a:t>
            </a:r>
            <a:r>
              <a:rPr lang="en-US" dirty="0" err="1"/>
              <a:t>zeigt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r>
              <a:rPr lang="en-US" dirty="0"/>
              <a:t> für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Anwendungsfelder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A7BFFD7-C06A-3D8E-9196-D00BE4656D61}"/>
              </a:ext>
            </a:extLst>
          </p:cNvPr>
          <p:cNvSpPr/>
          <p:nvPr/>
        </p:nvSpPr>
        <p:spPr>
          <a:xfrm>
            <a:off x="705394" y="3048000"/>
            <a:ext cx="4502332" cy="661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9BECD522-323C-08C4-868F-CF2BBD92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9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B8B973-508D-3E06-5F9F-3E67DCCE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566C8F-54A9-C26D-3348-33708E66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8AF4F5-B6EE-BA07-E3FC-9C728C0B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6FA740-9ACD-05CA-7F65-83A489F4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Ergebnisse – Graph </a:t>
            </a:r>
            <a:r>
              <a:rPr lang="de-DE" sz="2400" b="0" dirty="0" err="1"/>
              <a:t>Convolutional</a:t>
            </a:r>
            <a:r>
              <a:rPr lang="de-DE" sz="2400" b="0" dirty="0"/>
              <a:t> Networks</a:t>
            </a:r>
            <a:endParaRPr lang="en-US" dirty="0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D4187333-30AC-30BC-C80E-1E39D6D3A3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6569526" cy="4210049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Graph </a:t>
            </a:r>
            <a:r>
              <a:rPr lang="de-DE" sz="1800" dirty="0" err="1"/>
              <a:t>Convolutional</a:t>
            </a:r>
            <a:r>
              <a:rPr lang="de-DE" sz="1800" dirty="0"/>
              <a:t> </a:t>
            </a:r>
            <a:r>
              <a:rPr lang="de-DE" sz="1800" dirty="0" err="1"/>
              <a:t>Neural</a:t>
            </a:r>
            <a:r>
              <a:rPr lang="de-DE" sz="1800" dirty="0"/>
              <a:t> Networks (GCNs) als eine der ersten und am meisten verwendeten Architekturen von GNNs </a:t>
            </a:r>
            <a:r>
              <a:rPr lang="de-DE" sz="1200" dirty="0"/>
              <a:t>(</a:t>
            </a:r>
            <a:r>
              <a:rPr lang="de-DE" sz="1200" dirty="0" err="1"/>
              <a:t>Kipf</a:t>
            </a:r>
            <a:r>
              <a:rPr lang="de-DE" sz="1200" dirty="0"/>
              <a:t> und Welling 2016)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Kernaspekte </a:t>
            </a:r>
            <a:r>
              <a:rPr lang="de-DE" sz="1200" dirty="0"/>
              <a:t>(Zhang et al. 2019):</a:t>
            </a:r>
            <a:endParaRPr lang="de-DE" sz="1800" dirty="0"/>
          </a:p>
          <a:p>
            <a:pPr marL="57375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Aggregation von Informationen aus benachbarten Nodes in den </a:t>
            </a:r>
            <a:r>
              <a:rPr lang="de-DE" sz="1800" dirty="0" err="1"/>
              <a:t>Convolutional</a:t>
            </a:r>
            <a:r>
              <a:rPr lang="de-DE" sz="1800" dirty="0"/>
              <a:t> Layer</a:t>
            </a:r>
          </a:p>
          <a:p>
            <a:pPr marL="57375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b="1" dirty="0"/>
              <a:t>Gewichtung</a:t>
            </a:r>
            <a:r>
              <a:rPr lang="de-DE" sz="1800" dirty="0"/>
              <a:t> dieser Aggregationen und Hervorheben wichtiger Beziehungen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Iterative Informationsausbreitung durch den Graphen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Gewichtungsparameter werden während des Trainings erlernt und angepasst </a:t>
            </a:r>
            <a:r>
              <a:rPr lang="de-DE" sz="1800" dirty="0">
                <a:sym typeface="Wingdings" panose="05000000000000000000" pitchFamily="2" charset="2"/>
              </a:rPr>
              <a:t> Anpassung des GCNs an die Charakteristiken eines Datensatzes </a:t>
            </a:r>
            <a:r>
              <a:rPr lang="de-DE" sz="1200" dirty="0">
                <a:sym typeface="Wingdings" panose="05000000000000000000" pitchFamily="2" charset="2"/>
              </a:rPr>
              <a:t>(Wu et al. 2021)</a:t>
            </a:r>
            <a:endParaRPr lang="de-DE" sz="1800" dirty="0">
              <a:sym typeface="Wingdings" panose="05000000000000000000" pitchFamily="2" charset="2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43335AA-2BB5-7C25-D869-4C164094B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94" y="2998721"/>
            <a:ext cx="4668042" cy="1631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0E3ABA1C-1626-0826-818A-DCFAB56E7C3C}"/>
              </a:ext>
            </a:extLst>
          </p:cNvPr>
          <p:cNvSpPr txBox="1">
            <a:spLocks/>
          </p:cNvSpPr>
          <p:nvPr/>
        </p:nvSpPr>
        <p:spPr>
          <a:xfrm>
            <a:off x="7673508" y="4766168"/>
            <a:ext cx="4420540" cy="374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1000" i="1" dirty="0"/>
              <a:t>Beispielhafte GCN-Architektur </a:t>
            </a:r>
            <a:br>
              <a:rPr lang="de-DE" sz="1000" i="1" dirty="0"/>
            </a:br>
            <a:r>
              <a:rPr lang="de-DE" sz="1000" i="1" dirty="0"/>
              <a:t>für die Node Classification (Wu et al. 2021)</a:t>
            </a:r>
            <a:endParaRPr lang="de-DE" sz="1000" i="1" dirty="0">
              <a:sym typeface="Wingdings" panose="05000000000000000000" pitchFamily="2" charset="2"/>
            </a:endParaRPr>
          </a:p>
        </p:txBody>
      </p:sp>
      <p:pic>
        <p:nvPicPr>
          <p:cNvPr id="13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A1035AB0-F55B-05A4-1D9E-2110BEC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4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4E3933-F9FF-6573-E80B-577F11D7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846119-9B3A-64FF-4370-E7D8D65C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D8DB74-574D-E6D1-7846-17A12F04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BBFA484-666E-7B2A-77E0-C1AC220D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Ergebnisse – Entwicklung</a:t>
            </a:r>
            <a:endParaRPr lang="en-US" sz="2400" dirty="0"/>
          </a:p>
        </p:txBody>
      </p:sp>
      <p:pic>
        <p:nvPicPr>
          <p:cNvPr id="1026" name="Picture 2" descr="CRISP-DM: das Standard-Vorgehensmodell für Data Mining">
            <a:extLst>
              <a:ext uri="{FF2B5EF4-FFF2-40B4-BE49-F238E27FC236}">
                <a16:creationId xmlns:a16="http://schemas.microsoft.com/office/drawing/2014/main" id="{7B628A5D-468E-1B6E-C081-C9748D36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35" y="2230247"/>
            <a:ext cx="4499254" cy="2987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0D8F4561-28BA-6A17-EA2A-444A99E7E230}"/>
              </a:ext>
            </a:extLst>
          </p:cNvPr>
          <p:cNvSpPr txBox="1">
            <a:spLocks/>
          </p:cNvSpPr>
          <p:nvPr/>
        </p:nvSpPr>
        <p:spPr>
          <a:xfrm>
            <a:off x="7597744" y="5369646"/>
            <a:ext cx="4051611" cy="374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1000" i="1" dirty="0"/>
              <a:t>CRISP-DM Prozess nach Wirth und Hipp 2000 </a:t>
            </a:r>
            <a:endParaRPr lang="de-DE" sz="1000" i="1" dirty="0">
              <a:sym typeface="Wingdings" panose="05000000000000000000" pitchFamily="2" charset="2"/>
            </a:endParaRP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9CFCFB7B-55EF-4677-45BB-8DC5622552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7365" y="2376857"/>
            <a:ext cx="6569526" cy="366689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Entwicklung eines GCNs basierend auf den Ergebnissen der Literaturrecherche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QM9 Datensatz für Benchmarks in der computergestützten Chemie als Trainings- und Testdatensatz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Ziel: Vorhersage der Potentialfläche von Molekülen des genutzten Datensatzes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Business Understanding: </a:t>
            </a:r>
            <a:r>
              <a:rPr lang="de-DE" sz="1800" dirty="0"/>
              <a:t>Verständnis für das Ziel der Forschung und den Anforderungen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b="1" dirty="0">
                <a:sym typeface="Wingdings" panose="05000000000000000000" pitchFamily="2" charset="2"/>
              </a:rPr>
              <a:t>siehe Einleitung / Exposé</a:t>
            </a:r>
            <a:endParaRPr lang="de-DE" sz="1800" b="1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800" dirty="0">
              <a:sym typeface="Wingdings" panose="05000000000000000000" pitchFamily="2" charset="2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BA3ACB-4B35-A8E2-32C1-AEDF23983446}"/>
              </a:ext>
            </a:extLst>
          </p:cNvPr>
          <p:cNvSpPr/>
          <p:nvPr/>
        </p:nvSpPr>
        <p:spPr>
          <a:xfrm>
            <a:off x="8630195" y="2664823"/>
            <a:ext cx="635726" cy="374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412DA1BA-9CE0-C365-DBD4-68914F8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A56043-3FF5-ACD2-EC17-805CAD863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08DFDB-CBB5-3261-9F77-9598BD94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38E8EA-B69A-F13C-AE3D-C99726FE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BFB13C-8B1D-6E74-E1F9-F1DE6E8B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Ergebnisse – Entwicklung: Data Understanding</a:t>
            </a:r>
            <a:endParaRPr lang="en-US" dirty="0"/>
          </a:p>
        </p:txBody>
      </p:sp>
      <p:pic>
        <p:nvPicPr>
          <p:cNvPr id="7" name="Picture 2" descr="CRISP-DM: das Standard-Vorgehensmodell für Data Mining">
            <a:extLst>
              <a:ext uri="{FF2B5EF4-FFF2-40B4-BE49-F238E27FC236}">
                <a16:creationId xmlns:a16="http://schemas.microsoft.com/office/drawing/2014/main" id="{8777248A-095E-821F-8152-07E2701B289F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84" y="1889434"/>
            <a:ext cx="2318405" cy="153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4EF43F9-56E3-2E9E-BDB2-5B256998F7F7}"/>
              </a:ext>
            </a:extLst>
          </p:cNvPr>
          <p:cNvSpPr/>
          <p:nvPr/>
        </p:nvSpPr>
        <p:spPr>
          <a:xfrm>
            <a:off x="10763794" y="2091908"/>
            <a:ext cx="348343" cy="235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929E4B67-BC8A-4553-D585-CBC86E10F7F7}"/>
              </a:ext>
            </a:extLst>
          </p:cNvPr>
          <p:cNvSpPr txBox="1">
            <a:spLocks/>
          </p:cNvSpPr>
          <p:nvPr/>
        </p:nvSpPr>
        <p:spPr>
          <a:xfrm>
            <a:off x="406405" y="1968137"/>
            <a:ext cx="8615675" cy="42755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800" b="1" dirty="0"/>
              <a:t>Ziel: </a:t>
            </a:r>
            <a:r>
              <a:rPr lang="de-DE" sz="1800" dirty="0"/>
              <a:t>Schaffung des Verständnisses für den gegebenen Datensatz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Beinhaltet ca. 130.000 Moleküle mit insgesamt 19 Regression Targets (Zielvariablen)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Insgesamt fünf verschiedene Atomtypen, u.a. Wasserstoff, Sauerstoff und Kohlenstoff sowie Moleküle (z.B. Wasser, H</a:t>
            </a:r>
            <a:r>
              <a:rPr lang="de-DE" sz="1800" baseline="-25000" dirty="0"/>
              <a:t>2</a:t>
            </a:r>
            <a:r>
              <a:rPr lang="de-DE" sz="1800" dirty="0"/>
              <a:t>O)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Zielvariable: Potentielle Energiefläche, interne Energie bei 0K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44D71DF-707A-0C7D-144C-6B3B51EF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462" y="3556309"/>
            <a:ext cx="2139647" cy="227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3F88342-E3EC-415C-8862-C4084BD6159E}"/>
              </a:ext>
            </a:extLst>
          </p:cNvPr>
          <p:cNvSpPr/>
          <p:nvPr/>
        </p:nvSpPr>
        <p:spPr>
          <a:xfrm>
            <a:off x="9535435" y="4917840"/>
            <a:ext cx="2139647" cy="235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55A196C-BFEE-694D-52F9-98B48758BFB8}"/>
              </a:ext>
            </a:extLst>
          </p:cNvPr>
          <p:cNvSpPr txBox="1">
            <a:spLocks/>
          </p:cNvSpPr>
          <p:nvPr/>
        </p:nvSpPr>
        <p:spPr>
          <a:xfrm>
            <a:off x="9535435" y="5959475"/>
            <a:ext cx="2248054" cy="374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1000" i="1" dirty="0">
                <a:sym typeface="Wingdings" panose="05000000000000000000" pitchFamily="2" charset="2"/>
              </a:rPr>
              <a:t>Regression Targets des QM9 Datensatzes von </a:t>
            </a:r>
            <a:r>
              <a:rPr lang="de-DE" sz="1000" i="1" dirty="0" err="1">
                <a:sym typeface="Wingdings" panose="05000000000000000000" pitchFamily="2" charset="2"/>
              </a:rPr>
              <a:t>PyTorch</a:t>
            </a:r>
            <a:r>
              <a:rPr lang="de-DE" sz="1000" i="1" dirty="0">
                <a:sym typeface="Wingdings" panose="05000000000000000000" pitchFamily="2" charset="2"/>
              </a:rPr>
              <a:t> (Auszug)</a:t>
            </a:r>
          </a:p>
        </p:txBody>
      </p:sp>
      <p:pic>
        <p:nvPicPr>
          <p:cNvPr id="14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6878D1DF-8278-AD2E-78FC-50E89C864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24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A56043-3FF5-ACD2-EC17-805CAD863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08DFDB-CBB5-3261-9F77-9598BD94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38E8EA-B69A-F13C-AE3D-C99726FE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BFB13C-8B1D-6E74-E1F9-F1DE6E8B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Ergebnisse – Entwicklung: Data </a:t>
            </a:r>
            <a:r>
              <a:rPr lang="de-DE" sz="2400" b="0" dirty="0" err="1"/>
              <a:t>Preparation</a:t>
            </a:r>
            <a:endParaRPr lang="en-US" dirty="0"/>
          </a:p>
        </p:txBody>
      </p:sp>
      <p:pic>
        <p:nvPicPr>
          <p:cNvPr id="7" name="Picture 2" descr="CRISP-DM: das Standard-Vorgehensmodell für Data Mining">
            <a:extLst>
              <a:ext uri="{FF2B5EF4-FFF2-40B4-BE49-F238E27FC236}">
                <a16:creationId xmlns:a16="http://schemas.microsoft.com/office/drawing/2014/main" id="{8777248A-095E-821F-8152-07E2701B289F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84" y="1889434"/>
            <a:ext cx="2318405" cy="153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4EF43F9-56E3-2E9E-BDB2-5B256998F7F7}"/>
              </a:ext>
            </a:extLst>
          </p:cNvPr>
          <p:cNvSpPr/>
          <p:nvPr/>
        </p:nvSpPr>
        <p:spPr>
          <a:xfrm>
            <a:off x="10859588" y="2370583"/>
            <a:ext cx="348343" cy="235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929E4B67-BC8A-4553-D585-CBC86E10F7F7}"/>
              </a:ext>
            </a:extLst>
          </p:cNvPr>
          <p:cNvSpPr txBox="1">
            <a:spLocks/>
          </p:cNvSpPr>
          <p:nvPr/>
        </p:nvSpPr>
        <p:spPr>
          <a:xfrm>
            <a:off x="406404" y="1968137"/>
            <a:ext cx="6386282" cy="42755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800" b="1" dirty="0"/>
              <a:t>Ziel: </a:t>
            </a:r>
            <a:r>
              <a:rPr lang="de-DE" sz="1800" dirty="0"/>
              <a:t>Vorbereitung der Daten zum Training des GCNs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Extraktion der relevanten Informationen (Atome, </a:t>
            </a:r>
            <a:r>
              <a:rPr lang="de-DE" sz="1800" dirty="0" err="1"/>
              <a:t>xyz</a:t>
            </a:r>
            <a:r>
              <a:rPr lang="de-DE" sz="1800" dirty="0"/>
              <a:t>-Koordinaten der Atome, Zielvariable Interne Energie bei 0K)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Normalisierung der Zielvariable mithilfe des Mittelwertes und der Standardabweichung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Aufteilen in Trainings- und Testdatensätze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0" name="Inhaltsplatzhalter 5">
            <a:extLst>
              <a:ext uri="{FF2B5EF4-FFF2-40B4-BE49-F238E27FC236}">
                <a16:creationId xmlns:a16="http://schemas.microsoft.com/office/drawing/2014/main" id="{0D0C3BD6-5BDB-6226-81A1-004004E5362F}"/>
              </a:ext>
            </a:extLst>
          </p:cNvPr>
          <p:cNvSpPr txBox="1">
            <a:spLocks/>
          </p:cNvSpPr>
          <p:nvPr/>
        </p:nvSpPr>
        <p:spPr>
          <a:xfrm>
            <a:off x="8487252" y="5249444"/>
            <a:ext cx="4051611" cy="374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1000" i="1" dirty="0"/>
              <a:t>Entwicklungsauszug</a:t>
            </a:r>
            <a:endParaRPr lang="de-DE" sz="1000" i="1" dirty="0">
              <a:sym typeface="Wingdings" panose="05000000000000000000" pitchFamily="2" charset="2"/>
            </a:endParaRPr>
          </a:p>
        </p:txBody>
      </p:sp>
      <p:pic>
        <p:nvPicPr>
          <p:cNvPr id="21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89EE304C-776F-28AF-CCCD-EA85F9AA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037BD2C-92CA-573D-0FDE-EF89AEEE2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66" y="4111413"/>
            <a:ext cx="2829623" cy="9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8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F99A08-2415-4F05-0413-3F064600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40AB8-6C8E-0EBA-0FD4-5B0B9BD1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62AEE3-6122-1CDA-7CE0-8DB91326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BA86282-3CCD-349C-12F1-DFF5D664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graphicFrame>
        <p:nvGraphicFramePr>
          <p:cNvPr id="2" name="Inhaltsplatzhalter 1">
            <a:extLst>
              <a:ext uri="{FF2B5EF4-FFF2-40B4-BE49-F238E27FC236}">
                <a16:creationId xmlns:a16="http://schemas.microsoft.com/office/drawing/2014/main" id="{BEB25173-C51E-1B3B-4493-3808C5EACF42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910971727"/>
              </p:ext>
            </p:extLst>
          </p:nvPr>
        </p:nvGraphicFramePr>
        <p:xfrm>
          <a:off x="406400" y="2033588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87D3EBBE-4AD3-5DD8-BFA9-72BE2662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52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A56043-3FF5-ACD2-EC17-805CAD863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08DFDB-CBB5-3261-9F77-9598BD94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38E8EA-B69A-F13C-AE3D-C99726FE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BFB13C-8B1D-6E74-E1F9-F1DE6E8B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Ergebnisse – Entwicklung: Modeling</a:t>
            </a:r>
            <a:endParaRPr lang="en-US" dirty="0"/>
          </a:p>
        </p:txBody>
      </p:sp>
      <p:pic>
        <p:nvPicPr>
          <p:cNvPr id="7" name="Picture 2" descr="CRISP-DM: das Standard-Vorgehensmodell für Data Mining">
            <a:extLst>
              <a:ext uri="{FF2B5EF4-FFF2-40B4-BE49-F238E27FC236}">
                <a16:creationId xmlns:a16="http://schemas.microsoft.com/office/drawing/2014/main" id="{8777248A-095E-821F-8152-07E2701B289F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84" y="1889434"/>
            <a:ext cx="2318405" cy="153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4EF43F9-56E3-2E9E-BDB2-5B256998F7F7}"/>
              </a:ext>
            </a:extLst>
          </p:cNvPr>
          <p:cNvSpPr/>
          <p:nvPr/>
        </p:nvSpPr>
        <p:spPr>
          <a:xfrm>
            <a:off x="10859588" y="2649258"/>
            <a:ext cx="348343" cy="235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929E4B67-BC8A-4553-D585-CBC86E10F7F7}"/>
              </a:ext>
            </a:extLst>
          </p:cNvPr>
          <p:cNvSpPr txBox="1">
            <a:spLocks/>
          </p:cNvSpPr>
          <p:nvPr/>
        </p:nvSpPr>
        <p:spPr>
          <a:xfrm>
            <a:off x="406405" y="1968137"/>
            <a:ext cx="6436521" cy="42755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800" b="1" dirty="0"/>
              <a:t>Ziel: </a:t>
            </a:r>
            <a:r>
              <a:rPr lang="de-DE" sz="1800" dirty="0"/>
              <a:t>Umsetzung des GCN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Implementierung der Architektur des GCN mithilfe des </a:t>
            </a:r>
            <a:r>
              <a:rPr lang="de-DE" sz="1800" dirty="0" err="1"/>
              <a:t>PyTorch</a:t>
            </a:r>
            <a:r>
              <a:rPr lang="de-DE" sz="1800" dirty="0"/>
              <a:t> Python Bibliothek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GCN besteht aus zwei </a:t>
            </a:r>
            <a:r>
              <a:rPr lang="de-DE" sz="1800" dirty="0" err="1"/>
              <a:t>Convolutional</a:t>
            </a:r>
            <a:r>
              <a:rPr lang="de-DE" sz="1800" dirty="0"/>
              <a:t> Layer mit den zuvor präparierten Nodes, </a:t>
            </a:r>
            <a:r>
              <a:rPr lang="de-DE" sz="1800" dirty="0" err="1"/>
              <a:t>Edges</a:t>
            </a:r>
            <a:r>
              <a:rPr lang="de-DE" sz="1800" dirty="0"/>
              <a:t> und Features sowie den Gewichtungen als </a:t>
            </a:r>
            <a:r>
              <a:rPr lang="de-DE" sz="1800" dirty="0" err="1"/>
              <a:t>Imputparameter</a:t>
            </a:r>
            <a:endParaRPr lang="de-DE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 err="1"/>
              <a:t>LeakyRelu</a:t>
            </a:r>
            <a:r>
              <a:rPr lang="de-DE" sz="1800" dirty="0"/>
              <a:t> als Aktivierungsfunktion (Erlenen komplexerer, nichtlinearer Zusammenhänge)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CC5482-0CA5-79E8-A26F-463B32C0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114" y="3576578"/>
            <a:ext cx="4583375" cy="24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2DE576D1-7648-0C74-36D4-8BB41EF4F9C0}"/>
              </a:ext>
            </a:extLst>
          </p:cNvPr>
          <p:cNvSpPr txBox="1">
            <a:spLocks/>
          </p:cNvSpPr>
          <p:nvPr/>
        </p:nvSpPr>
        <p:spPr>
          <a:xfrm>
            <a:off x="7465995" y="6122983"/>
            <a:ext cx="4051611" cy="374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1000" i="1" dirty="0"/>
              <a:t>Entwicklungsauszug</a:t>
            </a:r>
            <a:endParaRPr lang="de-DE" sz="1000" i="1" dirty="0">
              <a:sym typeface="Wingdings" panose="05000000000000000000" pitchFamily="2" charset="2"/>
            </a:endParaRPr>
          </a:p>
        </p:txBody>
      </p:sp>
      <p:pic>
        <p:nvPicPr>
          <p:cNvPr id="14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32CCF891-AA4C-B1AB-25C9-E7658FBEA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1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A56043-3FF5-ACD2-EC17-805CAD863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08DFDB-CBB5-3261-9F77-9598BD94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38E8EA-B69A-F13C-AE3D-C99726FE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BFB13C-8B1D-6E74-E1F9-F1DE6E8B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Ergebnisse – Entwicklung: Evaluation</a:t>
            </a:r>
            <a:endParaRPr lang="en-US" dirty="0"/>
          </a:p>
        </p:txBody>
      </p:sp>
      <p:pic>
        <p:nvPicPr>
          <p:cNvPr id="7" name="Picture 2" descr="CRISP-DM: das Standard-Vorgehensmodell für Data Mining">
            <a:extLst>
              <a:ext uri="{FF2B5EF4-FFF2-40B4-BE49-F238E27FC236}">
                <a16:creationId xmlns:a16="http://schemas.microsoft.com/office/drawing/2014/main" id="{8777248A-095E-821F-8152-07E2701B289F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84" y="1889434"/>
            <a:ext cx="2318405" cy="153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4EF43F9-56E3-2E9E-BDB2-5B256998F7F7}"/>
              </a:ext>
            </a:extLst>
          </p:cNvPr>
          <p:cNvSpPr/>
          <p:nvPr/>
        </p:nvSpPr>
        <p:spPr>
          <a:xfrm>
            <a:off x="10421834" y="3058895"/>
            <a:ext cx="348343" cy="235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929E4B67-BC8A-4553-D585-CBC86E10F7F7}"/>
              </a:ext>
            </a:extLst>
          </p:cNvPr>
          <p:cNvSpPr txBox="1">
            <a:spLocks/>
          </p:cNvSpPr>
          <p:nvPr/>
        </p:nvSpPr>
        <p:spPr>
          <a:xfrm>
            <a:off x="406405" y="1968137"/>
            <a:ext cx="8720178" cy="42755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800" b="1" dirty="0"/>
              <a:t>Ziel: </a:t>
            </a:r>
            <a:r>
              <a:rPr lang="de-DE" sz="1800" dirty="0"/>
              <a:t>Evaluation des entwickelten Modells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Messung mithilfe der gängigen </a:t>
            </a:r>
            <a:r>
              <a:rPr lang="de-DE" sz="1800" dirty="0" err="1"/>
              <a:t>Regressionsmetriken</a:t>
            </a: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D28A764-F865-AABF-2F8D-575E858F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13" y="3734179"/>
            <a:ext cx="3549853" cy="217673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182D0F3-AA45-BB2B-5246-94FABC008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26" y="3176460"/>
            <a:ext cx="4591691" cy="1181265"/>
          </a:xfrm>
          <a:prstGeom prst="rect">
            <a:avLst/>
          </a:prstGeom>
        </p:spPr>
      </p:pic>
      <p:sp>
        <p:nvSpPr>
          <p:cNvPr id="20" name="Inhaltsplatzhalter 5">
            <a:extLst>
              <a:ext uri="{FF2B5EF4-FFF2-40B4-BE49-F238E27FC236}">
                <a16:creationId xmlns:a16="http://schemas.microsoft.com/office/drawing/2014/main" id="{973670F5-6746-3B3E-2D6B-20CB73D9EDFF}"/>
              </a:ext>
            </a:extLst>
          </p:cNvPr>
          <p:cNvSpPr txBox="1">
            <a:spLocks/>
          </p:cNvSpPr>
          <p:nvPr/>
        </p:nvSpPr>
        <p:spPr>
          <a:xfrm>
            <a:off x="7439278" y="5976223"/>
            <a:ext cx="4051611" cy="374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1000" i="1" dirty="0"/>
              <a:t>Plot der tatsächlichen und vorhergesagten Energie</a:t>
            </a:r>
            <a:endParaRPr lang="de-DE" sz="1000" i="1" dirty="0">
              <a:sym typeface="Wingdings" panose="05000000000000000000" pitchFamily="2" charset="2"/>
            </a:endParaRP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9C974E69-235C-2C2F-BD6F-C8E552807907}"/>
              </a:ext>
            </a:extLst>
          </p:cNvPr>
          <p:cNvSpPr txBox="1">
            <a:spLocks/>
          </p:cNvSpPr>
          <p:nvPr/>
        </p:nvSpPr>
        <p:spPr>
          <a:xfrm>
            <a:off x="406401" y="4448220"/>
            <a:ext cx="4051611" cy="374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1000" i="1" dirty="0"/>
              <a:t>Tabelle der </a:t>
            </a:r>
            <a:r>
              <a:rPr lang="de-DE" sz="1000" i="1" dirty="0" err="1"/>
              <a:t>Regressionsmetriken</a:t>
            </a:r>
            <a:r>
              <a:rPr lang="de-DE" sz="1000" i="1" dirty="0"/>
              <a:t> des entwickelten Modells</a:t>
            </a:r>
            <a:endParaRPr lang="de-DE" sz="1000" i="1" dirty="0">
              <a:sym typeface="Wingdings" panose="05000000000000000000" pitchFamily="2" charset="2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3157999-C159-3366-36E9-E8F52509F282}"/>
              </a:ext>
            </a:extLst>
          </p:cNvPr>
          <p:cNvSpPr txBox="1"/>
          <p:nvPr/>
        </p:nvSpPr>
        <p:spPr>
          <a:xfrm>
            <a:off x="5316833" y="4066903"/>
            <a:ext cx="1951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Training time: 8 min 37.5s</a:t>
            </a:r>
            <a:endParaRPr lang="en-US" sz="1200" dirty="0"/>
          </a:p>
        </p:txBody>
      </p:sp>
      <p:pic>
        <p:nvPicPr>
          <p:cNvPr id="23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281E52BD-3887-286D-68A3-8DD22579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53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10C667-DC39-3DB1-F7F9-EB8B2602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099ADB-C7D4-D05B-9352-4B1D8856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3C7356-A015-4020-9230-EE7B3596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31E029-0FDD-2935-FA51-5AE648DD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Konklusion</a:t>
            </a:r>
            <a:endParaRPr lang="en-US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70E869F-95C8-ABB0-45B6-24F96EAC3A38}"/>
              </a:ext>
            </a:extLst>
          </p:cNvPr>
          <p:cNvCxnSpPr>
            <a:cxnSpLocks/>
          </p:cNvCxnSpPr>
          <p:nvPr/>
        </p:nvCxnSpPr>
        <p:spPr>
          <a:xfrm>
            <a:off x="8034942" y="1871016"/>
            <a:ext cx="0" cy="45398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11DF328-A449-B2E2-D31D-1572BF341380}"/>
              </a:ext>
            </a:extLst>
          </p:cNvPr>
          <p:cNvCxnSpPr>
            <a:cxnSpLocks/>
          </p:cNvCxnSpPr>
          <p:nvPr/>
        </p:nvCxnSpPr>
        <p:spPr>
          <a:xfrm>
            <a:off x="3844830" y="1871016"/>
            <a:ext cx="0" cy="45398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74A0454-FD8C-E352-92D7-8FACFBA9FA21}"/>
              </a:ext>
            </a:extLst>
          </p:cNvPr>
          <p:cNvSpPr txBox="1"/>
          <p:nvPr/>
        </p:nvSpPr>
        <p:spPr>
          <a:xfrm>
            <a:off x="393143" y="1824614"/>
            <a:ext cx="243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Zusammenfassung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F884C49-27DF-1981-4E5C-8D4551547640}"/>
              </a:ext>
            </a:extLst>
          </p:cNvPr>
          <p:cNvSpPr txBox="1"/>
          <p:nvPr/>
        </p:nvSpPr>
        <p:spPr>
          <a:xfrm>
            <a:off x="3844830" y="1833752"/>
            <a:ext cx="262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Kritische Reflektion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50B4147-1171-0916-CEAA-BB116E1230FC}"/>
              </a:ext>
            </a:extLst>
          </p:cNvPr>
          <p:cNvSpPr txBox="1"/>
          <p:nvPr/>
        </p:nvSpPr>
        <p:spPr>
          <a:xfrm>
            <a:off x="8034941" y="1824614"/>
            <a:ext cx="262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Ausblick</a:t>
            </a:r>
            <a:endParaRPr lang="en-US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23268D9-7FD2-A6B2-172A-D155114368FE}"/>
              </a:ext>
            </a:extLst>
          </p:cNvPr>
          <p:cNvCxnSpPr>
            <a:cxnSpLocks/>
          </p:cNvCxnSpPr>
          <p:nvPr/>
        </p:nvCxnSpPr>
        <p:spPr>
          <a:xfrm>
            <a:off x="406400" y="2201063"/>
            <a:ext cx="113776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19E519D-861A-F396-2F56-BD0CAC829893}"/>
              </a:ext>
            </a:extLst>
          </p:cNvPr>
          <p:cNvSpPr txBox="1"/>
          <p:nvPr/>
        </p:nvSpPr>
        <p:spPr>
          <a:xfrm>
            <a:off x="406400" y="2386149"/>
            <a:ext cx="32860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Insgesamt 11 verschiedene Architekturen bzw. Ansätze für GNNs im Rahmen der Literaturanalyse identifiziert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Aufbauend darauf Entwicklung eines GCNs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Beantwortung der Forschungsfrage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E862BD2-DA97-C19F-445F-DC55ACF25CC5}"/>
              </a:ext>
            </a:extLst>
          </p:cNvPr>
          <p:cNvSpPr txBox="1"/>
          <p:nvPr/>
        </p:nvSpPr>
        <p:spPr>
          <a:xfrm>
            <a:off x="3917418" y="2386149"/>
            <a:ext cx="38642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Gewählte Forschungsmethodik hat sich als passend für die Zielsetzung herausgestellt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Weitere Ansätze bzw. Architekturen hätten untersucht bzw. implementiert werden können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C401563-8EDF-1F83-5C8A-8144207D2879}"/>
              </a:ext>
            </a:extLst>
          </p:cNvPr>
          <p:cNvSpPr txBox="1"/>
          <p:nvPr/>
        </p:nvSpPr>
        <p:spPr>
          <a:xfrm>
            <a:off x="8034941" y="2386148"/>
            <a:ext cx="38642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Schneller Fortschritt von Quantencomputer wirft Frage auf, ob diese für die Vorhersage von quantenchemischen Eigenschaften mittels ML-Methoden geeignet sind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4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9A9B30B3-5F27-D516-B5AF-FB2FB152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20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4DCD9E0-FC10-3E78-EAA4-AD89B2D0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425" y="1846217"/>
            <a:ext cx="3166464" cy="4079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CA1CFEC-8EAF-B3B6-6250-018155D7B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728" y="2160001"/>
            <a:ext cx="6638581" cy="1427261"/>
          </a:xfrm>
        </p:spPr>
        <p:txBody>
          <a:bodyPr/>
          <a:lstStyle/>
          <a:p>
            <a:r>
              <a:rPr lang="de-DE" sz="4000" dirty="0" err="1"/>
              <a:t>paper</a:t>
            </a:r>
            <a:r>
              <a:rPr lang="de-DE" sz="4000" dirty="0"/>
              <a:t> 2: </a:t>
            </a:r>
            <a:br>
              <a:rPr lang="de-DE" sz="4000" dirty="0"/>
            </a:br>
            <a:r>
              <a:rPr lang="de-DE" sz="4000" dirty="0"/>
              <a:t>Quantum Graph </a:t>
            </a:r>
            <a:r>
              <a:rPr lang="de-DE" sz="4000" dirty="0" err="1"/>
              <a:t>neural</a:t>
            </a:r>
            <a:r>
              <a:rPr lang="de-DE" sz="4000" dirty="0"/>
              <a:t> </a:t>
            </a:r>
            <a:r>
              <a:rPr lang="de-DE" sz="4000" dirty="0" err="1"/>
              <a:t>networks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</a:t>
            </a:r>
            <a:r>
              <a:rPr lang="de-DE" sz="4000" dirty="0" err="1"/>
              <a:t>molecular</a:t>
            </a:r>
            <a:r>
              <a:rPr lang="de-DE" sz="4000" dirty="0"/>
              <a:t> </a:t>
            </a:r>
            <a:r>
              <a:rPr lang="de-DE" sz="4000" dirty="0" err="1"/>
              <a:t>property</a:t>
            </a:r>
            <a:r>
              <a:rPr lang="de-DE" sz="4000" dirty="0"/>
              <a:t> </a:t>
            </a:r>
            <a:r>
              <a:rPr lang="de-DE" sz="4000" dirty="0" err="1"/>
              <a:t>prediction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4FDE0D-CE7A-BF94-C6A7-21EBA91C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BA5D1E-2792-9EB8-1DEB-DBD343BA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46259D-F764-084E-0BE3-5335A447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9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5B4DC1AD-4A0A-3216-86C2-4A98A286A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A1E5AA1-5786-55ED-DFF9-8637FD4C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356" y="1685108"/>
            <a:ext cx="3166464" cy="4079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74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BC78C2-58CC-3F6B-A2D5-F694C84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18E09-C604-4AD7-84F8-0CD4254A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E6B4F-0ACB-CCC9-1005-F38E807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F51933-51F0-40E5-AF97-E828E16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#2</a:t>
            </a:r>
            <a:br>
              <a:rPr lang="de-DE" dirty="0"/>
            </a:br>
            <a:r>
              <a:rPr lang="de-DE" sz="2400" b="0" dirty="0"/>
              <a:t>Problemstellung</a:t>
            </a:r>
            <a:endParaRPr lang="en-US" dirty="0"/>
          </a:p>
        </p:txBody>
      </p:sp>
      <p:pic>
        <p:nvPicPr>
          <p:cNvPr id="9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9981C6CD-325C-ED7D-2CE3-CA09A8A3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EF2F95F-83CF-4692-A693-5D8B6DAD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2360357"/>
            <a:ext cx="5845456" cy="2896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E8632-BEA2-04B1-54C6-E00CB0FBA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127" y="2360357"/>
            <a:ext cx="5154362" cy="291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C9517EF-666D-1AA4-040B-43259C3408E6}"/>
              </a:ext>
            </a:extLst>
          </p:cNvPr>
          <p:cNvSpPr txBox="1"/>
          <p:nvPr/>
        </p:nvSpPr>
        <p:spPr>
          <a:xfrm>
            <a:off x="406401" y="6168148"/>
            <a:ext cx="529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</a:t>
            </a:r>
            <a:r>
              <a:rPr lang="en-US" sz="1200" dirty="0"/>
              <a:t>Quantum Machine Learning — An Overview</a:t>
            </a:r>
            <a:r>
              <a:rPr lang="de-DE" sz="1200" dirty="0"/>
              <a:t> (</a:t>
            </a:r>
            <a:r>
              <a:rPr lang="de-DE" sz="1200" dirty="0" err="1"/>
              <a:t>Tychola</a:t>
            </a:r>
            <a:r>
              <a:rPr lang="de-DE" sz="1200" dirty="0"/>
              <a:t> et al. </a:t>
            </a:r>
            <a:r>
              <a:rPr lang="de-DE" sz="1200"/>
              <a:t>2023) 		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0592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5A57FD68-74A8-B3F9-F170-BD489C98EDC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F99A08-2415-4F05-0413-3F064600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283DC6-D70C-3E6F-63D0-3378D83AFE14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0" marR="0" lvl="0" indent="0" algn="ctr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Forschungsfrage:</a:t>
            </a:r>
          </a:p>
          <a:p>
            <a:pPr marL="0" marR="0" lvl="0" indent="0" algn="ctr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„Wie können quanten-</a:t>
            </a:r>
            <a:r>
              <a:rPr kumimoji="0" lang="de-DE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graphenbasierte</a:t>
            </a:r>
            <a:r>
              <a:rPr kumimoji="0" lang="de-DE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Neuronale Netze für die Vorhersage von Moleküleigenschaften entwickelt werden?"</a:t>
            </a:r>
          </a:p>
          <a:p>
            <a:pPr marL="0" marR="0" lvl="0" indent="0" algn="ctr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endParaRPr kumimoji="0" lang="de-DE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Q1:	Wie müssen molekulare Daten verarbeitetet werden, damit sie mit 		einem Quantencomputer verwendet werden können?</a:t>
            </a:r>
          </a:p>
          <a:p>
            <a:pPr marL="0" marR="0" lvl="0" indent="0" algn="l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de-DE" sz="2000" dirty="0">
                <a:solidFill>
                  <a:prstClr val="white"/>
                </a:solidFill>
                <a:latin typeface="Arial"/>
                <a:cs typeface="Arial"/>
              </a:rPr>
              <a:t>Q2: 	Wie ist die Leistung im Vergleich zu klassischen GNNs?</a:t>
            </a:r>
            <a:endParaRPr kumimoji="0" lang="de-DE" sz="3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40AB8-6C8E-0EBA-0FD4-5B0B9BD1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62AEE3-6122-1CDA-7CE0-8DB91326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AA478C-7C35-C730-C63A-8774C80F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87D3EBBE-4AD3-5DD8-BFA9-72BE2662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08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61478A-BF62-6960-92B5-7707CC92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B52EBD-EEFB-33F2-6B13-2A7EBB6A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D3AD67-ECFC-21C0-D93D-A224444D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F9666ED-7DF0-B92E-0EA2-4B82E87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#2</a:t>
            </a:r>
            <a:br>
              <a:rPr lang="de-DE" dirty="0"/>
            </a:br>
            <a:r>
              <a:rPr lang="de-DE" sz="2400" b="0" dirty="0"/>
              <a:t>Zielsetzung</a:t>
            </a:r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FCFE63B-562C-4A94-94DD-4DE572EE933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E1AD64D0-2F61-5EFC-A493-B88D451A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FA29F24A-3A28-D4FF-F234-C0E5E2A9D9A6}"/>
              </a:ext>
            </a:extLst>
          </p:cNvPr>
          <p:cNvSpPr/>
          <p:nvPr/>
        </p:nvSpPr>
        <p:spPr>
          <a:xfrm>
            <a:off x="406401" y="2092343"/>
            <a:ext cx="1150551" cy="11505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Rounded Rectangle 23">
            <a:extLst>
              <a:ext uri="{FF2B5EF4-FFF2-40B4-BE49-F238E27FC236}">
                <a16:creationId xmlns:a16="http://schemas.microsoft.com/office/drawing/2014/main" id="{058C95EB-EC7D-0691-92AD-2E672DC8680D}"/>
              </a:ext>
            </a:extLst>
          </p:cNvPr>
          <p:cNvSpPr/>
          <p:nvPr/>
        </p:nvSpPr>
        <p:spPr>
          <a:xfrm>
            <a:off x="1657667" y="2092342"/>
            <a:ext cx="10118332" cy="1146171"/>
          </a:xfrm>
          <a:prstGeom prst="roundRect">
            <a:avLst>
              <a:gd name="adj" fmla="val 91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6CA883-8015-6F76-5628-CE0B73C26EDC}"/>
              </a:ext>
            </a:extLst>
          </p:cNvPr>
          <p:cNvSpPr txBox="1"/>
          <p:nvPr/>
        </p:nvSpPr>
        <p:spPr>
          <a:xfrm>
            <a:off x="1903469" y="2170285"/>
            <a:ext cx="95883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Ziel: Implementierung eines klassischen GNNs und eines Quanten-GNNs</a:t>
            </a:r>
          </a:p>
          <a:p>
            <a:endParaRPr lang="de-DE" sz="1600" b="1" dirty="0"/>
          </a:p>
          <a:p>
            <a:r>
              <a:rPr lang="de-DE" sz="1600" dirty="0"/>
              <a:t>Auf Basis der vorhandenen Literatur einen Prototyp konzeptionieren, implementieren und evaluieren</a:t>
            </a:r>
          </a:p>
          <a:p>
            <a:endParaRPr lang="de-DE" sz="1600" b="1" dirty="0"/>
          </a:p>
        </p:txBody>
      </p:sp>
      <p:pic>
        <p:nvPicPr>
          <p:cNvPr id="14" name="Grafik 13" descr="Volltreffer mit einfarbiger Füllung">
            <a:extLst>
              <a:ext uri="{FF2B5EF4-FFF2-40B4-BE49-F238E27FC236}">
                <a16:creationId xmlns:a16="http://schemas.microsoft.com/office/drawing/2014/main" id="{36F7386E-11BE-14D4-56C4-36B29FEC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116" y="2193058"/>
            <a:ext cx="949120" cy="949120"/>
          </a:xfrm>
          <a:prstGeom prst="rect">
            <a:avLst/>
          </a:prstGeom>
        </p:spPr>
      </p:pic>
      <p:sp>
        <p:nvSpPr>
          <p:cNvPr id="15" name="Rounded Rectangle 28">
            <a:extLst>
              <a:ext uri="{FF2B5EF4-FFF2-40B4-BE49-F238E27FC236}">
                <a16:creationId xmlns:a16="http://schemas.microsoft.com/office/drawing/2014/main" id="{6D2F4158-7FF4-3E5F-36E6-D26E97DAE806}"/>
              </a:ext>
            </a:extLst>
          </p:cNvPr>
          <p:cNvSpPr/>
          <p:nvPr/>
        </p:nvSpPr>
        <p:spPr>
          <a:xfrm rot="10800000">
            <a:off x="349646" y="3339226"/>
            <a:ext cx="10089411" cy="2828817"/>
          </a:xfrm>
          <a:prstGeom prst="roundRect">
            <a:avLst>
              <a:gd name="adj" fmla="val 54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074F867-8F72-B266-471A-DB198BEB99A9}"/>
              </a:ext>
            </a:extLst>
          </p:cNvPr>
          <p:cNvSpPr txBox="1"/>
          <p:nvPr/>
        </p:nvSpPr>
        <p:spPr>
          <a:xfrm>
            <a:off x="652138" y="3387076"/>
            <a:ext cx="8899186" cy="3053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de-DE" sz="1600" b="1" dirty="0"/>
              <a:t>Paper #1:</a:t>
            </a: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Literaturanalyse zu GNNs, Darstellung des State-of-</a:t>
            </a:r>
            <a:r>
              <a:rPr lang="de-DE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de-DE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-Arts</a:t>
            </a: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Identifikation einer geeigneten Architektur</a:t>
            </a:r>
            <a:endPara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Implementierung und Evaluierung eines klassischen GNNs </a:t>
            </a:r>
          </a:p>
          <a:p>
            <a:pPr algn="just">
              <a:lnSpc>
                <a:spcPct val="115000"/>
              </a:lnSpc>
            </a:pPr>
            <a:r>
              <a:rPr lang="de-DE" sz="1600" b="1" dirty="0"/>
              <a:t>Paper #2:</a:t>
            </a:r>
            <a:endParaRPr lang="de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 der vorhandenen Literatur (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Paper) zu Quanten-GNNs</a:t>
            </a: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Anforderungserhebungen für das zu implementierende Quanten-GNN</a:t>
            </a:r>
          </a:p>
          <a:p>
            <a:pPr marL="34290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Implementierung und Evaluierung eines Quanten-GNNs</a:t>
            </a:r>
          </a:p>
          <a:p>
            <a:pPr marL="34290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Einbindung und Veröffentlichung in das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sQUlearn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-Python-Framework des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Frauenhofer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IPA</a:t>
            </a:r>
          </a:p>
          <a:p>
            <a:pPr lvl="0" algn="just">
              <a:lnSpc>
                <a:spcPct val="115000"/>
              </a:lnSpc>
            </a:pPr>
            <a:endParaRPr lang="de-DE" sz="1600" dirty="0"/>
          </a:p>
        </p:txBody>
      </p: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EF030111-34B7-804F-0C6C-580E2D615BE3}"/>
              </a:ext>
            </a:extLst>
          </p:cNvPr>
          <p:cNvSpPr/>
          <p:nvPr/>
        </p:nvSpPr>
        <p:spPr>
          <a:xfrm>
            <a:off x="10632938" y="4125953"/>
            <a:ext cx="1150551" cy="1150551"/>
          </a:xfrm>
          <a:prstGeom prst="roundRect">
            <a:avLst/>
          </a:prstGeom>
          <a:solidFill>
            <a:srgbClr val="667E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Grafik 17" descr="Dokument mit einfarbiger Füllung">
            <a:extLst>
              <a:ext uri="{FF2B5EF4-FFF2-40B4-BE49-F238E27FC236}">
                <a16:creationId xmlns:a16="http://schemas.microsoft.com/office/drawing/2014/main" id="{FC4F9EAC-1EB0-0E51-2DA0-DEB130771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1013" y="42793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8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816">
            <a:extLst>
              <a:ext uri="{FF2B5EF4-FFF2-40B4-BE49-F238E27FC236}">
                <a16:creationId xmlns:a16="http://schemas.microsoft.com/office/drawing/2014/main" id="{1CA2ADA8-E371-CA40-4713-B28BA5657110}"/>
              </a:ext>
            </a:extLst>
          </p:cNvPr>
          <p:cNvSpPr/>
          <p:nvPr/>
        </p:nvSpPr>
        <p:spPr>
          <a:xfrm>
            <a:off x="6058824" y="2720715"/>
            <a:ext cx="5608774" cy="1086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BC78C2-58CC-3F6B-A2D5-F694C84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18E09-C604-4AD7-84F8-0CD4254A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E6B4F-0ACB-CCC9-1005-F38E807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F51933-51F0-40E5-AF97-E828E16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#2</a:t>
            </a:r>
            <a:br>
              <a:rPr lang="de-DE" dirty="0"/>
            </a:br>
            <a:r>
              <a:rPr lang="de-DE" sz="2400" b="0" dirty="0"/>
              <a:t>Grundlagen – </a:t>
            </a:r>
            <a:r>
              <a:rPr lang="de-DE" sz="2400" b="0" dirty="0" err="1"/>
              <a:t>quantum</a:t>
            </a:r>
            <a:r>
              <a:rPr lang="de-DE" sz="2400" b="0" dirty="0"/>
              <a:t> </a:t>
            </a:r>
            <a:r>
              <a:rPr lang="de-DE" sz="2400" b="0" dirty="0" err="1"/>
              <a:t>machine</a:t>
            </a:r>
            <a:r>
              <a:rPr lang="de-DE" sz="2400" b="0" dirty="0"/>
              <a:t> </a:t>
            </a:r>
            <a:r>
              <a:rPr lang="de-DE" sz="2400" b="0" dirty="0" err="1"/>
              <a:t>learning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B267654-5A4B-659E-6D0D-8CC3C3CF2D1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ym typeface="Wingdings" panose="05000000000000000000" pitchFamily="2" charset="2"/>
              </a:rPr>
              <a:t>Kombination aus Quantencomputing und klassischem </a:t>
            </a:r>
            <a:r>
              <a:rPr lang="de-DE" sz="1800" dirty="0" err="1">
                <a:sym typeface="Wingdings" panose="05000000000000000000" pitchFamily="2" charset="2"/>
              </a:rPr>
              <a:t>Machine</a:t>
            </a:r>
            <a:r>
              <a:rPr lang="de-DE" sz="1800" dirty="0">
                <a:sym typeface="Wingdings" panose="05000000000000000000" pitchFamily="2" charset="2"/>
              </a:rPr>
              <a:t> Learning</a:t>
            </a:r>
            <a:endParaRPr lang="en-US" dirty="0"/>
          </a:p>
        </p:txBody>
      </p:sp>
      <p:pic>
        <p:nvPicPr>
          <p:cNvPr id="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174EDBFD-92F7-D13F-3131-10E5AB1C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816">
            <a:extLst>
              <a:ext uri="{FF2B5EF4-FFF2-40B4-BE49-F238E27FC236}">
                <a16:creationId xmlns:a16="http://schemas.microsoft.com/office/drawing/2014/main" id="{7CC713D0-D4A5-D00B-2A6D-CDDD1125AAF9}"/>
              </a:ext>
            </a:extLst>
          </p:cNvPr>
          <p:cNvSpPr/>
          <p:nvPr/>
        </p:nvSpPr>
        <p:spPr>
          <a:xfrm>
            <a:off x="401522" y="2717663"/>
            <a:ext cx="5608776" cy="1086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3DD9D61E-0FB5-729B-5F0D-CD549B43AA59}"/>
              </a:ext>
            </a:extLst>
          </p:cNvPr>
          <p:cNvSpPr/>
          <p:nvPr/>
        </p:nvSpPr>
        <p:spPr>
          <a:xfrm>
            <a:off x="2071420" y="2778599"/>
            <a:ext cx="3977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Quantum Bits, Gates und </a:t>
            </a:r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(Zheng et al. 2021)</a:t>
            </a:r>
            <a:endParaRPr lang="de-D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Nutzung von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Qbits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 klassischer Bits), Quantum Gates (Operationen auf den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Qubits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) und Quantum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(Sequenz von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Qbits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und Quantum Gates, Ausführung von Berechnungen)</a:t>
            </a:r>
          </a:p>
          <a:p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1816">
            <a:extLst>
              <a:ext uri="{FF2B5EF4-FFF2-40B4-BE49-F238E27FC236}">
                <a16:creationId xmlns:a16="http://schemas.microsoft.com/office/drawing/2014/main" id="{AAFCAB94-8E00-4260-8504-A2B146E74BD5}"/>
              </a:ext>
            </a:extLst>
          </p:cNvPr>
          <p:cNvSpPr/>
          <p:nvPr/>
        </p:nvSpPr>
        <p:spPr>
          <a:xfrm>
            <a:off x="401522" y="4000117"/>
            <a:ext cx="5608840" cy="10797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11" name="Freeform 60">
            <a:extLst>
              <a:ext uri="{FF2B5EF4-FFF2-40B4-BE49-F238E27FC236}">
                <a16:creationId xmlns:a16="http://schemas.microsoft.com/office/drawing/2014/main" id="{CDA8A34A-845D-2026-15EF-0929EED14454}"/>
              </a:ext>
            </a:extLst>
          </p:cNvPr>
          <p:cNvSpPr/>
          <p:nvPr/>
        </p:nvSpPr>
        <p:spPr>
          <a:xfrm>
            <a:off x="7355814" y="3186384"/>
            <a:ext cx="102717" cy="160025"/>
          </a:xfrm>
          <a:custGeom>
            <a:avLst/>
            <a:gdLst>
              <a:gd name="connsiteX0" fmla="*/ 0 w 314893"/>
              <a:gd name="connsiteY0" fmla="*/ 0 h 605563"/>
              <a:gd name="connsiteX1" fmla="*/ 314893 w 314893"/>
              <a:gd name="connsiteY1" fmla="*/ 314893 h 605563"/>
              <a:gd name="connsiteX2" fmla="*/ 24223 w 314893"/>
              <a:gd name="connsiteY2" fmla="*/ 605563 h 6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93" h="605563">
                <a:moveTo>
                  <a:pt x="0" y="0"/>
                </a:moveTo>
                <a:lnTo>
                  <a:pt x="314893" y="314893"/>
                </a:lnTo>
                <a:lnTo>
                  <a:pt x="24223" y="605563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2" name="Freeform 67">
            <a:extLst>
              <a:ext uri="{FF2B5EF4-FFF2-40B4-BE49-F238E27FC236}">
                <a16:creationId xmlns:a16="http://schemas.microsoft.com/office/drawing/2014/main" id="{EF15E561-78AF-A484-25D6-80C96739BCA5}"/>
              </a:ext>
            </a:extLst>
          </p:cNvPr>
          <p:cNvSpPr/>
          <p:nvPr/>
        </p:nvSpPr>
        <p:spPr>
          <a:xfrm>
            <a:off x="7346395" y="4456569"/>
            <a:ext cx="102032" cy="158957"/>
          </a:xfrm>
          <a:custGeom>
            <a:avLst/>
            <a:gdLst>
              <a:gd name="connsiteX0" fmla="*/ 0 w 314893"/>
              <a:gd name="connsiteY0" fmla="*/ 0 h 605563"/>
              <a:gd name="connsiteX1" fmla="*/ 314893 w 314893"/>
              <a:gd name="connsiteY1" fmla="*/ 314893 h 605563"/>
              <a:gd name="connsiteX2" fmla="*/ 24223 w 314893"/>
              <a:gd name="connsiteY2" fmla="*/ 605563 h 6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93" h="605563">
                <a:moveTo>
                  <a:pt x="0" y="0"/>
                </a:moveTo>
                <a:lnTo>
                  <a:pt x="314893" y="314893"/>
                </a:lnTo>
                <a:lnTo>
                  <a:pt x="24223" y="605563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3" name="Rectangle 58">
            <a:extLst>
              <a:ext uri="{FF2B5EF4-FFF2-40B4-BE49-F238E27FC236}">
                <a16:creationId xmlns:a16="http://schemas.microsoft.com/office/drawing/2014/main" id="{9728A57B-7220-CA13-E390-E76B5B2F1564}"/>
              </a:ext>
            </a:extLst>
          </p:cNvPr>
          <p:cNvSpPr/>
          <p:nvPr/>
        </p:nvSpPr>
        <p:spPr>
          <a:xfrm>
            <a:off x="2061920" y="4031595"/>
            <a:ext cx="39483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Entanglement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und Superposition </a:t>
            </a:r>
            <a:r>
              <a:rPr lang="de-DE" sz="9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Dunjko</a:t>
            </a:r>
            <a:r>
              <a:rPr lang="de-DE" sz="900" b="1" dirty="0">
                <a:latin typeface="Arial" panose="020B0604020202020204" pitchFamily="34" charset="0"/>
                <a:cs typeface="Arial" panose="020B0604020202020204" pitchFamily="34" charset="0"/>
              </a:rPr>
              <a:t> &amp; Briegel 2018)</a:t>
            </a:r>
            <a:endParaRPr lang="de-DE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Essentielle Eigenschaften des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Quantencomputings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, effiziente Optimierung und Mustererkennung durch die Nutzung der quantenmechanischen Eigenschaften</a:t>
            </a:r>
          </a:p>
        </p:txBody>
      </p:sp>
      <p:sp>
        <p:nvSpPr>
          <p:cNvPr id="14" name="Rectangle 70">
            <a:extLst>
              <a:ext uri="{FF2B5EF4-FFF2-40B4-BE49-F238E27FC236}">
                <a16:creationId xmlns:a16="http://schemas.microsoft.com/office/drawing/2014/main" id="{AA22ED74-C8A0-875E-AB99-73B430B1B6F9}"/>
              </a:ext>
            </a:extLst>
          </p:cNvPr>
          <p:cNvSpPr/>
          <p:nvPr/>
        </p:nvSpPr>
        <p:spPr>
          <a:xfrm>
            <a:off x="7700874" y="2778599"/>
            <a:ext cx="4013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Quantum Data Encoding </a:t>
            </a: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(Schuld &amp; </a:t>
            </a:r>
            <a:r>
              <a:rPr lang="de-DE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Petruccione</a:t>
            </a: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 2018)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Enkodierung klassischer Daten in einen Quantum State unter der Nutzung von Feature Maps</a:t>
            </a:r>
          </a:p>
        </p:txBody>
      </p:sp>
      <p:sp>
        <p:nvSpPr>
          <p:cNvPr id="15" name="Rectangle 78">
            <a:extLst>
              <a:ext uri="{FF2B5EF4-FFF2-40B4-BE49-F238E27FC236}">
                <a16:creationId xmlns:a16="http://schemas.microsoft.com/office/drawing/2014/main" id="{180CADE9-C5B4-9D4F-FEAF-164B8F9EF98E}"/>
              </a:ext>
            </a:extLst>
          </p:cNvPr>
          <p:cNvSpPr/>
          <p:nvPr/>
        </p:nvSpPr>
        <p:spPr>
          <a:xfrm>
            <a:off x="7691374" y="4031595"/>
            <a:ext cx="39839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>
                <a:latin typeface="Arial" panose="020B0604020202020204" pitchFamily="34" charset="0"/>
                <a:cs typeface="Arial" panose="020B0604020202020204" pitchFamily="34" charset="0"/>
              </a:rPr>
              <a:t>Intelligente Automatisierung</a:t>
            </a:r>
          </a:p>
          <a:p>
            <a:r>
              <a:rPr lang="de-DE" sz="1200">
                <a:latin typeface="Arial" panose="020B0604020202020204" pitchFamily="34" charset="0"/>
                <a:cs typeface="Arial" panose="020B0604020202020204" pitchFamily="34" charset="0"/>
              </a:rPr>
              <a:t>Steigerung der Ergebnisqualität und Prozesskette durch Automatisierung, Erfüllung </a:t>
            </a:r>
            <a:r>
              <a:rPr lang="de-DE" sz="1200" err="1">
                <a:latin typeface="Arial" panose="020B0604020202020204" pitchFamily="34" charset="0"/>
                <a:cs typeface="Arial" panose="020B0604020202020204" pitchFamily="34" charset="0"/>
              </a:rPr>
              <a:t>repetetiver</a:t>
            </a:r>
            <a:r>
              <a:rPr lang="de-DE" sz="1200">
                <a:latin typeface="Arial" panose="020B0604020202020204" pitchFamily="34" charset="0"/>
                <a:cs typeface="Arial" panose="020B0604020202020204" pitchFamily="34" charset="0"/>
              </a:rPr>
              <a:t> und zeitintensiver Aufgaben durch Softwareroboter (RPA, </a:t>
            </a:r>
            <a:r>
              <a:rPr lang="de-DE" sz="1200" err="1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de-DE" sz="1200">
                <a:latin typeface="Arial" panose="020B0604020202020204" pitchFamily="34" charset="0"/>
                <a:cs typeface="Arial" panose="020B0604020202020204" pitchFamily="34" charset="0"/>
              </a:rPr>
              <a:t> Maintenance, etc.)</a:t>
            </a:r>
          </a:p>
        </p:txBody>
      </p:sp>
      <p:sp>
        <p:nvSpPr>
          <p:cNvPr id="16" name="Rectangle 59">
            <a:extLst>
              <a:ext uri="{FF2B5EF4-FFF2-40B4-BE49-F238E27FC236}">
                <a16:creationId xmlns:a16="http://schemas.microsoft.com/office/drawing/2014/main" id="{B0B3737F-7CC9-9D79-E968-0574FF74504C}"/>
              </a:ext>
            </a:extLst>
          </p:cNvPr>
          <p:cNvSpPr/>
          <p:nvPr/>
        </p:nvSpPr>
        <p:spPr>
          <a:xfrm>
            <a:off x="6181639" y="2806144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 16" descr="Roboterhand mit einfarbiger Füllung">
            <a:extLst>
              <a:ext uri="{FF2B5EF4-FFF2-40B4-BE49-F238E27FC236}">
                <a16:creationId xmlns:a16="http://schemas.microsoft.com/office/drawing/2014/main" id="{8592C316-DE0E-5285-3D8C-3322312AB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9183" y="4073592"/>
            <a:ext cx="914400" cy="914400"/>
          </a:xfrm>
          <a:prstGeom prst="rect">
            <a:avLst/>
          </a:prstGeom>
        </p:spPr>
      </p:pic>
      <p:sp>
        <p:nvSpPr>
          <p:cNvPr id="18" name="Freeform 30">
            <a:extLst>
              <a:ext uri="{FF2B5EF4-FFF2-40B4-BE49-F238E27FC236}">
                <a16:creationId xmlns:a16="http://schemas.microsoft.com/office/drawing/2014/main" id="{A122550C-E127-DA89-6399-D5D299C2945C}"/>
              </a:ext>
            </a:extLst>
          </p:cNvPr>
          <p:cNvSpPr/>
          <p:nvPr/>
        </p:nvSpPr>
        <p:spPr>
          <a:xfrm>
            <a:off x="1698512" y="3181129"/>
            <a:ext cx="102717" cy="160025"/>
          </a:xfrm>
          <a:custGeom>
            <a:avLst/>
            <a:gdLst>
              <a:gd name="connsiteX0" fmla="*/ 0 w 314893"/>
              <a:gd name="connsiteY0" fmla="*/ 0 h 605563"/>
              <a:gd name="connsiteX1" fmla="*/ 314893 w 314893"/>
              <a:gd name="connsiteY1" fmla="*/ 314893 h 605563"/>
              <a:gd name="connsiteX2" fmla="*/ 24223 w 314893"/>
              <a:gd name="connsiteY2" fmla="*/ 605563 h 6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93" h="605563">
                <a:moveTo>
                  <a:pt x="0" y="0"/>
                </a:moveTo>
                <a:lnTo>
                  <a:pt x="314893" y="314893"/>
                </a:lnTo>
                <a:lnTo>
                  <a:pt x="24223" y="605563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9" name="Freeform 46">
            <a:extLst>
              <a:ext uri="{FF2B5EF4-FFF2-40B4-BE49-F238E27FC236}">
                <a16:creationId xmlns:a16="http://schemas.microsoft.com/office/drawing/2014/main" id="{2EF2A6D6-8623-3D56-1849-C141DF6B2DB5}"/>
              </a:ext>
            </a:extLst>
          </p:cNvPr>
          <p:cNvSpPr/>
          <p:nvPr/>
        </p:nvSpPr>
        <p:spPr>
          <a:xfrm>
            <a:off x="1689093" y="4451314"/>
            <a:ext cx="102032" cy="158957"/>
          </a:xfrm>
          <a:custGeom>
            <a:avLst/>
            <a:gdLst>
              <a:gd name="connsiteX0" fmla="*/ 0 w 314893"/>
              <a:gd name="connsiteY0" fmla="*/ 0 h 605563"/>
              <a:gd name="connsiteX1" fmla="*/ 314893 w 314893"/>
              <a:gd name="connsiteY1" fmla="*/ 314893 h 605563"/>
              <a:gd name="connsiteX2" fmla="*/ 24223 w 314893"/>
              <a:gd name="connsiteY2" fmla="*/ 605563 h 6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93" h="605563">
                <a:moveTo>
                  <a:pt x="0" y="0"/>
                </a:moveTo>
                <a:lnTo>
                  <a:pt x="314893" y="314893"/>
                </a:lnTo>
                <a:lnTo>
                  <a:pt x="24223" y="605563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1" name="Freeform 60">
            <a:extLst>
              <a:ext uri="{FF2B5EF4-FFF2-40B4-BE49-F238E27FC236}">
                <a16:creationId xmlns:a16="http://schemas.microsoft.com/office/drawing/2014/main" id="{EAFBCE60-0626-2A84-6898-4A78ACC3A0BD}"/>
              </a:ext>
            </a:extLst>
          </p:cNvPr>
          <p:cNvSpPr/>
          <p:nvPr/>
        </p:nvSpPr>
        <p:spPr>
          <a:xfrm>
            <a:off x="7355814" y="3186384"/>
            <a:ext cx="102717" cy="160025"/>
          </a:xfrm>
          <a:custGeom>
            <a:avLst/>
            <a:gdLst>
              <a:gd name="connsiteX0" fmla="*/ 0 w 314893"/>
              <a:gd name="connsiteY0" fmla="*/ 0 h 605563"/>
              <a:gd name="connsiteX1" fmla="*/ 314893 w 314893"/>
              <a:gd name="connsiteY1" fmla="*/ 314893 h 605563"/>
              <a:gd name="connsiteX2" fmla="*/ 24223 w 314893"/>
              <a:gd name="connsiteY2" fmla="*/ 605563 h 6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93" h="605563">
                <a:moveTo>
                  <a:pt x="0" y="0"/>
                </a:moveTo>
                <a:lnTo>
                  <a:pt x="314893" y="314893"/>
                </a:lnTo>
                <a:lnTo>
                  <a:pt x="24223" y="605563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Shape 1816">
            <a:extLst>
              <a:ext uri="{FF2B5EF4-FFF2-40B4-BE49-F238E27FC236}">
                <a16:creationId xmlns:a16="http://schemas.microsoft.com/office/drawing/2014/main" id="{4B686745-38E2-4E7C-4166-2CF787BFB7B3}"/>
              </a:ext>
            </a:extLst>
          </p:cNvPr>
          <p:cNvSpPr/>
          <p:nvPr/>
        </p:nvSpPr>
        <p:spPr>
          <a:xfrm>
            <a:off x="6058824" y="4006662"/>
            <a:ext cx="5608840" cy="10797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23" name="Freeform 67">
            <a:extLst>
              <a:ext uri="{FF2B5EF4-FFF2-40B4-BE49-F238E27FC236}">
                <a16:creationId xmlns:a16="http://schemas.microsoft.com/office/drawing/2014/main" id="{ED87D5D4-C0EE-BC07-0393-22EDFA8550E7}"/>
              </a:ext>
            </a:extLst>
          </p:cNvPr>
          <p:cNvSpPr/>
          <p:nvPr/>
        </p:nvSpPr>
        <p:spPr>
          <a:xfrm>
            <a:off x="7346395" y="4456569"/>
            <a:ext cx="102032" cy="158957"/>
          </a:xfrm>
          <a:custGeom>
            <a:avLst/>
            <a:gdLst>
              <a:gd name="connsiteX0" fmla="*/ 0 w 314893"/>
              <a:gd name="connsiteY0" fmla="*/ 0 h 605563"/>
              <a:gd name="connsiteX1" fmla="*/ 314893 w 314893"/>
              <a:gd name="connsiteY1" fmla="*/ 314893 h 605563"/>
              <a:gd name="connsiteX2" fmla="*/ 24223 w 314893"/>
              <a:gd name="connsiteY2" fmla="*/ 605563 h 6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93" h="605563">
                <a:moveTo>
                  <a:pt x="0" y="0"/>
                </a:moveTo>
                <a:lnTo>
                  <a:pt x="314893" y="314893"/>
                </a:lnTo>
                <a:lnTo>
                  <a:pt x="24223" y="605563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D69B2DA4-F0C6-3111-B8DB-56A1CF91FB86}"/>
              </a:ext>
            </a:extLst>
          </p:cNvPr>
          <p:cNvSpPr/>
          <p:nvPr/>
        </p:nvSpPr>
        <p:spPr>
          <a:xfrm>
            <a:off x="506999" y="2806144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49">
            <a:extLst>
              <a:ext uri="{FF2B5EF4-FFF2-40B4-BE49-F238E27FC236}">
                <a16:creationId xmlns:a16="http://schemas.microsoft.com/office/drawing/2014/main" id="{F9EBECD3-DCA6-1B0B-7175-10059CE04682}"/>
              </a:ext>
            </a:extLst>
          </p:cNvPr>
          <p:cNvSpPr/>
          <p:nvPr/>
        </p:nvSpPr>
        <p:spPr>
          <a:xfrm>
            <a:off x="503867" y="4086143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37DF8165-EE81-53C0-3D67-A8420D040A99}"/>
              </a:ext>
            </a:extLst>
          </p:cNvPr>
          <p:cNvSpPr/>
          <p:nvPr/>
        </p:nvSpPr>
        <p:spPr>
          <a:xfrm>
            <a:off x="6181639" y="4086143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8">
            <a:extLst>
              <a:ext uri="{FF2B5EF4-FFF2-40B4-BE49-F238E27FC236}">
                <a16:creationId xmlns:a16="http://schemas.microsoft.com/office/drawing/2014/main" id="{3CCC98F2-E8DF-4917-4ABB-3FABD004117A}"/>
              </a:ext>
            </a:extLst>
          </p:cNvPr>
          <p:cNvSpPr/>
          <p:nvPr/>
        </p:nvSpPr>
        <p:spPr>
          <a:xfrm>
            <a:off x="7583216" y="4044852"/>
            <a:ext cx="39839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Quantum Processing </a:t>
            </a: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Biamonte</a:t>
            </a: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 et al. 2017)</a:t>
            </a: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Verarbeitung der enkodierten Daten mit Quantenalgorithmen wie bspw. Quantum Support Vector Machines oder Quantum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</a:p>
        </p:txBody>
      </p:sp>
      <p:pic>
        <p:nvPicPr>
          <p:cNvPr id="30" name="Grafik 29" descr="Prozessor mit einfarbiger Füllung">
            <a:extLst>
              <a:ext uri="{FF2B5EF4-FFF2-40B4-BE49-F238E27FC236}">
                <a16:creationId xmlns:a16="http://schemas.microsoft.com/office/drawing/2014/main" id="{6EB9777B-494C-B444-83F0-40BEA1257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3972" y="4072298"/>
            <a:ext cx="914400" cy="914400"/>
          </a:xfrm>
          <a:prstGeom prst="rect">
            <a:avLst/>
          </a:prstGeom>
        </p:spPr>
      </p:pic>
      <p:pic>
        <p:nvPicPr>
          <p:cNvPr id="32" name="Grafik 31" descr="Schreibmaschine mit einfarbiger Füllung">
            <a:extLst>
              <a:ext uri="{FF2B5EF4-FFF2-40B4-BE49-F238E27FC236}">
                <a16:creationId xmlns:a16="http://schemas.microsoft.com/office/drawing/2014/main" id="{F9A0B0B0-D333-215C-81CA-5D2E8F101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1639" y="2792299"/>
            <a:ext cx="914400" cy="914400"/>
          </a:xfrm>
          <a:prstGeom prst="rect">
            <a:avLst/>
          </a:prstGeom>
        </p:spPr>
      </p:pic>
      <p:pic>
        <p:nvPicPr>
          <p:cNvPr id="34" name="Grafik 33" descr="Standardformen mit einfarbiger Füllung">
            <a:extLst>
              <a:ext uri="{FF2B5EF4-FFF2-40B4-BE49-F238E27FC236}">
                <a16:creationId xmlns:a16="http://schemas.microsoft.com/office/drawing/2014/main" id="{8D7D753F-3E0F-9CB0-992B-CB649B5A88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859" y="2803941"/>
            <a:ext cx="914400" cy="914400"/>
          </a:xfrm>
          <a:prstGeom prst="rect">
            <a:avLst/>
          </a:prstGeom>
        </p:spPr>
      </p:pic>
      <p:pic>
        <p:nvPicPr>
          <p:cNvPr id="36" name="Grafik 35" descr="Netzwerk mit einfarbiger Füllung">
            <a:extLst>
              <a:ext uri="{FF2B5EF4-FFF2-40B4-BE49-F238E27FC236}">
                <a16:creationId xmlns:a16="http://schemas.microsoft.com/office/drawing/2014/main" id="{DE662A84-3943-D3F2-8ABD-A4F4575652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114" y="4065118"/>
            <a:ext cx="914400" cy="914400"/>
          </a:xfrm>
          <a:prstGeom prst="rect">
            <a:avLst/>
          </a:prstGeom>
        </p:spPr>
      </p:pic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899EC91-63A6-BC7F-A85A-894740427BAC}"/>
              </a:ext>
            </a:extLst>
          </p:cNvPr>
          <p:cNvSpPr/>
          <p:nvPr/>
        </p:nvSpPr>
        <p:spPr>
          <a:xfrm>
            <a:off x="1124788" y="5313246"/>
            <a:ext cx="9771017" cy="942945"/>
          </a:xfrm>
          <a:prstGeom prst="roundRect">
            <a:avLst>
              <a:gd name="adj" fmla="val 10000"/>
            </a:avLst>
          </a:prstGeom>
          <a:solidFill>
            <a:srgbClr val="667E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Freeform 45">
            <a:extLst>
              <a:ext uri="{FF2B5EF4-FFF2-40B4-BE49-F238E27FC236}">
                <a16:creationId xmlns:a16="http://schemas.microsoft.com/office/drawing/2014/main" id="{1847EBA1-FE1A-8E26-4114-1DE2A0FE80BC}"/>
              </a:ext>
            </a:extLst>
          </p:cNvPr>
          <p:cNvSpPr>
            <a:spLocks/>
          </p:cNvSpPr>
          <p:nvPr/>
        </p:nvSpPr>
        <p:spPr bwMode="auto">
          <a:xfrm>
            <a:off x="1392259" y="5621866"/>
            <a:ext cx="144250" cy="255445"/>
          </a:xfrm>
          <a:custGeom>
            <a:avLst/>
            <a:gdLst/>
            <a:ahLst/>
            <a:cxnLst>
              <a:cxn ang="0">
                <a:pos x="4" y="21"/>
              </a:cxn>
              <a:cxn ang="0">
                <a:pos x="67" y="84"/>
              </a:cxn>
              <a:cxn ang="0">
                <a:pos x="3" y="148"/>
              </a:cxn>
              <a:cxn ang="0">
                <a:pos x="3" y="148"/>
              </a:cxn>
              <a:cxn ang="0">
                <a:pos x="0" y="156"/>
              </a:cxn>
              <a:cxn ang="0">
                <a:pos x="12" y="168"/>
              </a:cxn>
              <a:cxn ang="0">
                <a:pos x="20" y="165"/>
              </a:cxn>
              <a:cxn ang="0">
                <a:pos x="20" y="165"/>
              </a:cxn>
              <a:cxn ang="0">
                <a:pos x="92" y="93"/>
              </a:cxn>
              <a:cxn ang="0">
                <a:pos x="92" y="93"/>
              </a:cxn>
              <a:cxn ang="0">
                <a:pos x="96" y="84"/>
              </a:cxn>
              <a:cxn ang="0">
                <a:pos x="96" y="84"/>
              </a:cxn>
              <a:cxn ang="0">
                <a:pos x="96" y="84"/>
              </a:cxn>
              <a:cxn ang="0">
                <a:pos x="92" y="75"/>
              </a:cxn>
              <a:cxn ang="0">
                <a:pos x="92" y="75"/>
              </a:cxn>
              <a:cxn ang="0">
                <a:pos x="20" y="3"/>
              </a:cxn>
              <a:cxn ang="0">
                <a:pos x="20" y="3"/>
              </a:cxn>
              <a:cxn ang="0">
                <a:pos x="12" y="0"/>
              </a:cxn>
              <a:cxn ang="0">
                <a:pos x="0" y="12"/>
              </a:cxn>
              <a:cxn ang="0">
                <a:pos x="4" y="21"/>
              </a:cxn>
            </a:cxnLst>
            <a:rect l="0" t="0" r="r" b="b"/>
            <a:pathLst>
              <a:path w="96" h="168">
                <a:moveTo>
                  <a:pt x="4" y="21"/>
                </a:moveTo>
                <a:cubicBezTo>
                  <a:pt x="67" y="84"/>
                  <a:pt x="67" y="84"/>
                  <a:pt x="67" y="84"/>
                </a:cubicBezTo>
                <a:cubicBezTo>
                  <a:pt x="3" y="148"/>
                  <a:pt x="3" y="148"/>
                  <a:pt x="3" y="148"/>
                </a:cubicBezTo>
                <a:cubicBezTo>
                  <a:pt x="3" y="148"/>
                  <a:pt x="3" y="148"/>
                  <a:pt x="3" y="148"/>
                </a:cubicBezTo>
                <a:cubicBezTo>
                  <a:pt x="1" y="150"/>
                  <a:pt x="0" y="153"/>
                  <a:pt x="0" y="156"/>
                </a:cubicBezTo>
                <a:cubicBezTo>
                  <a:pt x="0" y="163"/>
                  <a:pt x="5" y="168"/>
                  <a:pt x="12" y="168"/>
                </a:cubicBezTo>
                <a:cubicBezTo>
                  <a:pt x="15" y="168"/>
                  <a:pt x="18" y="167"/>
                  <a:pt x="20" y="165"/>
                </a:cubicBezTo>
                <a:cubicBezTo>
                  <a:pt x="20" y="165"/>
                  <a:pt x="20" y="165"/>
                  <a:pt x="20" y="165"/>
                </a:cubicBezTo>
                <a:cubicBezTo>
                  <a:pt x="92" y="93"/>
                  <a:pt x="92" y="93"/>
                  <a:pt x="92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5" y="90"/>
                  <a:pt x="96" y="87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1"/>
                  <a:pt x="95" y="77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18" y="1"/>
                  <a:pt x="15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6"/>
                  <a:pt x="2" y="19"/>
                  <a:pt x="4" y="21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64DDEC7-9470-2DE6-9EA7-B1C1E68122D5}"/>
              </a:ext>
            </a:extLst>
          </p:cNvPr>
          <p:cNvSpPr txBox="1"/>
          <p:nvPr/>
        </p:nvSpPr>
        <p:spPr>
          <a:xfrm>
            <a:off x="1698512" y="5450450"/>
            <a:ext cx="887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Ziel: </a:t>
            </a:r>
            <a:r>
              <a:rPr lang="de-DE" b="1" dirty="0">
                <a:solidFill>
                  <a:schemeClr val="bg1"/>
                </a:solidFill>
                <a:latin typeface="+mj-lt"/>
              </a:rPr>
              <a:t>Quantum Advantage, 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Überlegenheit von Quantenalgorithmen zu herkömmlichen Algorithmen in bestimmten ML-Aufgaben</a:t>
            </a:r>
          </a:p>
        </p:txBody>
      </p:sp>
    </p:spTree>
    <p:extLst>
      <p:ext uri="{BB962C8B-B14F-4D97-AF65-F5344CB8AC3E}">
        <p14:creationId xmlns:p14="http://schemas.microsoft.com/office/powerpoint/2010/main" val="966885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BC78C2-58CC-3F6B-A2D5-F694C84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18E09-C604-4AD7-84F8-0CD4254A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E6B4F-0ACB-CCC9-1005-F38E807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F51933-51F0-40E5-AF97-E828E16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#2</a:t>
            </a:r>
            <a:br>
              <a:rPr lang="de-DE" dirty="0"/>
            </a:br>
            <a:r>
              <a:rPr lang="de-DE" sz="2400" b="0" dirty="0" err="1"/>
              <a:t>grundlagen</a:t>
            </a:r>
            <a:r>
              <a:rPr lang="de-DE" sz="2400" b="0" dirty="0"/>
              <a:t> – </a:t>
            </a:r>
            <a:r>
              <a:rPr lang="de-DE" sz="2400" b="0" dirty="0" err="1"/>
              <a:t>quantum</a:t>
            </a:r>
            <a:r>
              <a:rPr lang="de-DE" sz="2400" b="0" dirty="0"/>
              <a:t> </a:t>
            </a:r>
            <a:r>
              <a:rPr lang="de-DE" sz="2400" b="0" dirty="0" err="1"/>
              <a:t>graph</a:t>
            </a:r>
            <a:r>
              <a:rPr lang="de-DE" sz="2400" b="0" dirty="0"/>
              <a:t> </a:t>
            </a:r>
            <a:r>
              <a:rPr lang="de-DE" sz="2400" b="0" dirty="0" err="1"/>
              <a:t>neural</a:t>
            </a:r>
            <a:r>
              <a:rPr lang="de-DE" sz="2400" b="0" dirty="0"/>
              <a:t> </a:t>
            </a:r>
            <a:r>
              <a:rPr lang="de-DE" sz="2400" b="0" dirty="0" err="1"/>
              <a:t>networks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B267654-5A4B-659E-6D0D-8CC3C3CF2D1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Integration von GNNs und Prinzipien des </a:t>
            </a:r>
            <a:r>
              <a:rPr lang="de-DE" sz="1800" dirty="0" err="1">
                <a:sym typeface="Wingdings" panose="05000000000000000000" pitchFamily="2" charset="2"/>
              </a:rPr>
              <a:t>Quantencomputings</a:t>
            </a:r>
            <a:r>
              <a:rPr lang="de-DE" sz="1800" dirty="0">
                <a:sym typeface="Wingdings" panose="05000000000000000000" pitchFamily="2" charset="2"/>
              </a:rPr>
              <a:t> bzw. Quantum </a:t>
            </a:r>
            <a:r>
              <a:rPr lang="de-DE" sz="1800" dirty="0" err="1">
                <a:sym typeface="Wingdings" panose="05000000000000000000" pitchFamily="2" charset="2"/>
              </a:rPr>
              <a:t>Machine</a:t>
            </a:r>
            <a:r>
              <a:rPr lang="de-DE" sz="1800" dirty="0">
                <a:sym typeface="Wingdings" panose="05000000000000000000" pitchFamily="2" charset="2"/>
              </a:rPr>
              <a:t> Learning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Relativ neue Forschungsrichtung: Bisher nur vereinzelte Veröffentlichungen zu QGNNs</a:t>
            </a: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Encoding von klassischen Daten (Nodes, </a:t>
            </a:r>
            <a:r>
              <a:rPr lang="de-DE" sz="1800" dirty="0" err="1">
                <a:sym typeface="Wingdings" panose="05000000000000000000" pitchFamily="2" charset="2"/>
              </a:rPr>
              <a:t>Edges</a:t>
            </a:r>
            <a:r>
              <a:rPr lang="de-DE" sz="1800" dirty="0">
                <a:sym typeface="Wingdings" panose="05000000000000000000" pitchFamily="2" charset="2"/>
              </a:rPr>
              <a:t>) in einen </a:t>
            </a:r>
            <a:r>
              <a:rPr lang="de-DE" sz="1800" dirty="0" err="1">
                <a:sym typeface="Wingdings" panose="05000000000000000000" pitchFamily="2" charset="2"/>
              </a:rPr>
              <a:t>Quantumstate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400" dirty="0">
                <a:sym typeface="Wingdings" panose="05000000000000000000" pitchFamily="2" charset="2"/>
              </a:rPr>
              <a:t>(Zheng, Goa und </a:t>
            </a:r>
            <a:r>
              <a:rPr lang="de-DE" sz="1400" dirty="0" err="1">
                <a:sym typeface="Wingdings" panose="05000000000000000000" pitchFamily="2" charset="2"/>
              </a:rPr>
              <a:t>Lü</a:t>
            </a:r>
            <a:r>
              <a:rPr lang="de-DE" sz="1400" dirty="0">
                <a:sym typeface="Wingdings" panose="05000000000000000000" pitchFamily="2" charset="2"/>
              </a:rPr>
              <a:t> 2021)</a:t>
            </a:r>
            <a:r>
              <a:rPr lang="de-DE" sz="1800" dirty="0">
                <a:sym typeface="Wingdings" panose="05000000000000000000" pitchFamily="2" charset="2"/>
              </a:rPr>
              <a:t>:</a:t>
            </a:r>
          </a:p>
          <a:p>
            <a:pPr marL="57375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Mapping von Features des Graphen (bspw. Koordinaten der Atome) durch Methoden wie Amplitude Encoding oder der Nutzung von Feature Maps</a:t>
            </a:r>
          </a:p>
          <a:p>
            <a:pPr marL="285750" marR="0" lvl="0" indent="-285750" algn="l" defTabSz="91440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288003" algn="l"/>
                <a:tab pos="792005" algn="l"/>
              </a:tabLst>
              <a:defRPr/>
            </a:pPr>
            <a:r>
              <a:rPr lang="de-DE" sz="1800" dirty="0">
                <a:sym typeface="Wingdings" panose="05000000000000000000" pitchFamily="2" charset="2"/>
              </a:rPr>
              <a:t>Umsetzung klassischer GNN-Strukturen (siehe: GCN) als Quanten-Algorithmen (</a:t>
            </a:r>
            <a:r>
              <a:rPr lang="de-DE" sz="1800" dirty="0" err="1">
                <a:sym typeface="Wingdings" panose="05000000000000000000" pitchFamily="2" charset="2"/>
              </a:rPr>
              <a:t>Convolutional</a:t>
            </a:r>
            <a:r>
              <a:rPr lang="de-DE" sz="1800" dirty="0">
                <a:sym typeface="Wingdings" panose="05000000000000000000" pitchFamily="2" charset="2"/>
              </a:rPr>
              <a:t>, Pooling Layer)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(Zheng, Goa und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Lü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2021)</a:t>
            </a:r>
            <a:endParaRPr lang="de-DE" sz="18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ym typeface="Wingdings" panose="05000000000000000000" pitchFamily="2" charset="2"/>
              </a:rPr>
              <a:t>Anwendungsspezifische Architektur: Anzahl der </a:t>
            </a:r>
            <a:r>
              <a:rPr lang="de-DE" sz="1800" dirty="0" err="1">
                <a:sym typeface="Wingdings" panose="05000000000000000000" pitchFamily="2" charset="2"/>
              </a:rPr>
              <a:t>Qbits</a:t>
            </a:r>
            <a:r>
              <a:rPr lang="de-DE" sz="1800" dirty="0">
                <a:sym typeface="Wingdings" panose="05000000000000000000" pitchFamily="2" charset="2"/>
              </a:rPr>
              <a:t>, Wahl des </a:t>
            </a:r>
            <a:r>
              <a:rPr lang="de-DE" sz="1800" dirty="0" err="1">
                <a:sym typeface="Wingdings" panose="05000000000000000000" pitchFamily="2" charset="2"/>
              </a:rPr>
              <a:t>Datenenkodings</a:t>
            </a:r>
            <a:r>
              <a:rPr lang="de-DE" sz="1800" dirty="0">
                <a:sym typeface="Wingdings" panose="05000000000000000000" pitchFamily="2" charset="2"/>
              </a:rPr>
              <a:t>, Wahl des Ansatzes, Wahl des Optimizers, etc. </a:t>
            </a:r>
            <a:r>
              <a:rPr lang="de-DE" sz="1400" dirty="0">
                <a:sym typeface="Wingdings" panose="05000000000000000000" pitchFamily="2" charset="2"/>
              </a:rPr>
              <a:t>(Ai et al. 2023)</a:t>
            </a:r>
            <a:endParaRPr lang="de-DE" sz="18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8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800" dirty="0">
              <a:sym typeface="Wingdings" panose="05000000000000000000" pitchFamily="2" charset="2"/>
            </a:endParaRPr>
          </a:p>
        </p:txBody>
      </p:sp>
      <p:pic>
        <p:nvPicPr>
          <p:cNvPr id="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C41259D7-C836-B81B-6C92-D581CD59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805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584AD8-D3CB-5D95-F825-7C852A06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E54167-16B6-845A-F8F2-FCB262E3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C6BAC-1B9F-09DC-BD0C-B8A77F43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29120E5-3AD6-72FA-A52E-8DE9CF34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#2</a:t>
            </a:r>
            <a:br>
              <a:rPr lang="de-DE" dirty="0"/>
            </a:br>
            <a:r>
              <a:rPr lang="de-DE" sz="2400" b="0" dirty="0"/>
              <a:t>Forschungsprozess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7D5A7B-7D95-F30A-A84C-38D0B34D9320}"/>
              </a:ext>
            </a:extLst>
          </p:cNvPr>
          <p:cNvSpPr txBox="1"/>
          <p:nvPr/>
        </p:nvSpPr>
        <p:spPr>
          <a:xfrm>
            <a:off x="8525963" y="2296934"/>
            <a:ext cx="355309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/>
              <a:t>Methodik DSR nach Peffers et al. 2007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/>
              <a:t>Untersuchung von drei relevanten </a:t>
            </a:r>
            <a:r>
              <a:rPr lang="de-DE" sz="1600" dirty="0" err="1"/>
              <a:t>Foundation</a:t>
            </a:r>
            <a:r>
              <a:rPr lang="de-DE" sz="1600" dirty="0"/>
              <a:t> Paper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/>
              <a:t>Zusammenfassung der Erkenntnisse aus den </a:t>
            </a:r>
            <a:r>
              <a:rPr lang="de-DE" sz="1600" dirty="0" err="1"/>
              <a:t>Foundation</a:t>
            </a:r>
            <a:r>
              <a:rPr lang="de-DE" sz="1600" dirty="0"/>
              <a:t> Paper und aus Paper#1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/>
              <a:t>Identifikation von Anforderungen zur Entwicklung von QGNN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/>
              <a:t>Entwicklung des QGNN nach CRISP-DM basierend auf den identifizierten Anforderungen</a:t>
            </a:r>
            <a:endParaRPr lang="en-US" sz="1600" dirty="0"/>
          </a:p>
        </p:txBody>
      </p:sp>
      <p:pic>
        <p:nvPicPr>
          <p:cNvPr id="7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C9EF9DE4-E193-82FF-43A3-BF49C67F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FEB1F-851D-D710-8EAB-ADBA1C4E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2344604"/>
            <a:ext cx="7964708" cy="3450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67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403E70-0AE2-79EA-CBB4-CA042962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36BDFB-019C-BFC8-3AD4-C7BD8F22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C3D098-7493-71A0-D7B2-489159AF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12D216E-4EAE-E603-FFC5-5598C4CA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Projektvorstellung: </a:t>
            </a:r>
            <a:r>
              <a:rPr lang="de-DE" dirty="0" err="1"/>
              <a:t>AQUas</a:t>
            </a:r>
            <a:endParaRPr lang="en-US" dirty="0"/>
          </a:p>
        </p:txBody>
      </p:sp>
      <p:pic>
        <p:nvPicPr>
          <p:cNvPr id="7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9ECCEC08-ECCF-54CF-333B-56B83FDE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6CDDF2C-4308-B622-9DEF-4C7BA878C662}"/>
              </a:ext>
            </a:extLst>
          </p:cNvPr>
          <p:cNvSpPr txBox="1"/>
          <p:nvPr/>
        </p:nvSpPr>
        <p:spPr>
          <a:xfrm>
            <a:off x="334048" y="6028556"/>
            <a:ext cx="9113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https://quantumsimulations.de/aquas</a:t>
            </a:r>
            <a:br>
              <a:rPr lang="en-US" sz="1000" dirty="0"/>
            </a:br>
            <a:r>
              <a:rPr lang="en-US" sz="1000" u="sng" dirty="0"/>
              <a:t>https://www.digitale-technologien.de/DT/Navigation/DE/ProgrammeProjekte/AktuelleTechnologieprogramme/Quanten_Computing/Projekte/AQUAS/aquas.html</a:t>
            </a:r>
          </a:p>
        </p:txBody>
      </p:sp>
      <p:pic>
        <p:nvPicPr>
          <p:cNvPr id="1026" name="Picture 2" descr="AQUAS — Quantum Simulations">
            <a:extLst>
              <a:ext uri="{FF2B5EF4-FFF2-40B4-BE49-F238E27FC236}">
                <a16:creationId xmlns:a16="http://schemas.microsoft.com/office/drawing/2014/main" id="{E8230FA4-55AF-D957-B5CB-DB6C29D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67" y="2910331"/>
            <a:ext cx="4969548" cy="1466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8F766DD-BA04-373F-2120-8FC3248BBE2C}"/>
              </a:ext>
            </a:extLst>
          </p:cNvPr>
          <p:cNvSpPr txBox="1"/>
          <p:nvPr/>
        </p:nvSpPr>
        <p:spPr>
          <a:xfrm>
            <a:off x="449481" y="2030919"/>
            <a:ext cx="305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Gefördert vom Bundesministerium für Wirtschaft und Klimaschutz</a:t>
            </a:r>
            <a:endParaRPr lang="en-US" sz="16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46228A-4104-6AEA-223B-EFA29D1155A0}"/>
              </a:ext>
            </a:extLst>
          </p:cNvPr>
          <p:cNvSpPr txBox="1"/>
          <p:nvPr/>
        </p:nvSpPr>
        <p:spPr>
          <a:xfrm>
            <a:off x="7295013" y="2000482"/>
            <a:ext cx="305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Innovationen in der Wasserstoffforschung durch Quantensimulation</a:t>
            </a:r>
            <a:endParaRPr lang="en-US" sz="1600" dirty="0"/>
          </a:p>
        </p:txBody>
      </p:sp>
      <p:pic>
        <p:nvPicPr>
          <p:cNvPr id="16" name="Grafik 15" descr="Münzen mit einfarbiger Füllung">
            <a:extLst>
              <a:ext uri="{FF2B5EF4-FFF2-40B4-BE49-F238E27FC236}">
                <a16:creationId xmlns:a16="http://schemas.microsoft.com/office/drawing/2014/main" id="{E75E1437-3782-20FB-01C6-B915EF36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9811" y="1989217"/>
            <a:ext cx="914400" cy="914400"/>
          </a:xfrm>
          <a:prstGeom prst="rect">
            <a:avLst/>
          </a:prstGeom>
        </p:spPr>
      </p:pic>
      <p:pic>
        <p:nvPicPr>
          <p:cNvPr id="18" name="Grafik 17" descr="Volltreffer mit einfarbiger Füllung">
            <a:extLst>
              <a:ext uri="{FF2B5EF4-FFF2-40B4-BE49-F238E27FC236}">
                <a16:creationId xmlns:a16="http://schemas.microsoft.com/office/drawing/2014/main" id="{BBF1BBC2-732F-0AE6-E5CC-55ADC46A8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15325" y="1947516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4669537-B27B-18E6-A14B-1D9D8FBCBD73}"/>
              </a:ext>
            </a:extLst>
          </p:cNvPr>
          <p:cNvSpPr txBox="1"/>
          <p:nvPr/>
        </p:nvSpPr>
        <p:spPr>
          <a:xfrm>
            <a:off x="339590" y="4713937"/>
            <a:ext cx="3908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Präzisere sowie effizientere Berechnung und Simulation für spezifische Prozesse und Materialien im Rahmen wasserstoffbasierter Energie</a:t>
            </a:r>
            <a:endParaRPr lang="en-US" sz="1600" dirty="0"/>
          </a:p>
        </p:txBody>
      </p:sp>
      <p:pic>
        <p:nvPicPr>
          <p:cNvPr id="21" name="Grafik 20" descr="Lupe mit einfarbiger Füllung">
            <a:extLst>
              <a:ext uri="{FF2B5EF4-FFF2-40B4-BE49-F238E27FC236}">
                <a16:creationId xmlns:a16="http://schemas.microsoft.com/office/drawing/2014/main" id="{B68AC3D1-C04D-155C-78F9-8886A30141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2262" y="4826037"/>
            <a:ext cx="914400" cy="914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B5BB49-92E4-A067-7E14-38D0B3A904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8158" y="4970898"/>
            <a:ext cx="2149842" cy="6962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202CB0-25C6-49B3-A20C-59746377D0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4626" y="4093221"/>
            <a:ext cx="1727509" cy="6497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12126DF-3805-1025-C51A-BE1C614390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6687" y="4930679"/>
            <a:ext cx="1915811" cy="73925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12A74B3-EA37-24A9-F8F8-6D2747CD60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0328" y="4019228"/>
            <a:ext cx="2045502" cy="7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1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BC78C2-58CC-3F6B-A2D5-F694C84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18E09-C604-4AD7-84F8-0CD4254A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E6B4F-0ACB-CCC9-1005-F38E807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F51933-51F0-40E5-AF97-E828E16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#2</a:t>
            </a:r>
            <a:br>
              <a:rPr lang="de-DE" dirty="0"/>
            </a:br>
            <a:r>
              <a:rPr lang="de-DE" sz="2400" b="0" dirty="0" err="1"/>
              <a:t>Foundation</a:t>
            </a:r>
            <a:r>
              <a:rPr lang="de-DE" sz="2400" b="0" dirty="0"/>
              <a:t> Paper</a:t>
            </a:r>
            <a:endParaRPr lang="en-US" dirty="0"/>
          </a:p>
        </p:txBody>
      </p:sp>
      <p:pic>
        <p:nvPicPr>
          <p:cNvPr id="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C41259D7-C836-B81B-6C92-D581CD59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34D39650-97F6-C0DC-D354-2F1DBD609A56}"/>
              </a:ext>
            </a:extLst>
          </p:cNvPr>
          <p:cNvSpPr/>
          <p:nvPr/>
        </p:nvSpPr>
        <p:spPr>
          <a:xfrm>
            <a:off x="383799" y="1909292"/>
            <a:ext cx="711200" cy="4349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EE71BA-A32B-74C7-A952-25D551E31A49}"/>
              </a:ext>
            </a:extLst>
          </p:cNvPr>
          <p:cNvSpPr txBox="1"/>
          <p:nvPr/>
        </p:nvSpPr>
        <p:spPr>
          <a:xfrm>
            <a:off x="300672" y="1939626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chemeClr val="bg1"/>
                </a:solidFill>
                <a:effectLst/>
                <a:latin typeface="ArialMT"/>
              </a:rPr>
              <a:t>Paper</a:t>
            </a:r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10" name="Gerade Verbindung 12">
            <a:extLst>
              <a:ext uri="{FF2B5EF4-FFF2-40B4-BE49-F238E27FC236}">
                <a16:creationId xmlns:a16="http://schemas.microsoft.com/office/drawing/2014/main" id="{062DFBAD-4497-E116-FCA3-64695EB7EEE5}"/>
              </a:ext>
            </a:extLst>
          </p:cNvPr>
          <p:cNvCxnSpPr/>
          <p:nvPr/>
        </p:nvCxnSpPr>
        <p:spPr>
          <a:xfrm>
            <a:off x="6094947" y="2048513"/>
            <a:ext cx="0" cy="40459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E57A076-9C20-431B-7634-662C20B9B34F}"/>
              </a:ext>
            </a:extLst>
          </p:cNvPr>
          <p:cNvSpPr txBox="1"/>
          <p:nvPr/>
        </p:nvSpPr>
        <p:spPr>
          <a:xfrm>
            <a:off x="1178126" y="1801126"/>
            <a:ext cx="3609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Quantum Graph </a:t>
            </a:r>
            <a:r>
              <a:rPr lang="de-DE" sz="1600" b="1" dirty="0" err="1"/>
              <a:t>Neural</a:t>
            </a:r>
            <a:r>
              <a:rPr lang="de-DE" sz="1600" b="1" dirty="0"/>
              <a:t> Networks</a:t>
            </a:r>
            <a:endParaRPr lang="en-US" sz="1600" b="1" dirty="0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D9619540-6EB4-7DC0-731B-16E8AAD86130}"/>
              </a:ext>
            </a:extLst>
          </p:cNvPr>
          <p:cNvSpPr/>
          <p:nvPr/>
        </p:nvSpPr>
        <p:spPr>
          <a:xfrm>
            <a:off x="6464174" y="1919917"/>
            <a:ext cx="711200" cy="4349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53E49A-53D6-3E31-1941-690346FC7162}"/>
              </a:ext>
            </a:extLst>
          </p:cNvPr>
          <p:cNvSpPr txBox="1"/>
          <p:nvPr/>
        </p:nvSpPr>
        <p:spPr>
          <a:xfrm>
            <a:off x="6381047" y="1939626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>
                <a:solidFill>
                  <a:schemeClr val="bg1"/>
                </a:solidFill>
                <a:effectLst/>
                <a:latin typeface="ArialMT"/>
              </a:rPr>
              <a:t>Paper</a:t>
            </a:r>
            <a:endParaRPr lang="en-US" sz="1800" b="1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16C0A5-2FC1-2F88-AE0B-BC9333671122}"/>
              </a:ext>
            </a:extLst>
          </p:cNvPr>
          <p:cNvSpPr txBox="1"/>
          <p:nvPr/>
        </p:nvSpPr>
        <p:spPr>
          <a:xfrm>
            <a:off x="7258500" y="1803191"/>
            <a:ext cx="4524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/>
              <a:t>Towards Quantum Graph Neural Networks:</a:t>
            </a:r>
          </a:p>
          <a:p>
            <a:pPr algn="l"/>
            <a:r>
              <a:rPr lang="en-US" sz="1600" b="1" dirty="0"/>
              <a:t>An Ego-Graph Learning Approach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128C900-FF9F-A110-3D30-FF394300534C}"/>
              </a:ext>
            </a:extLst>
          </p:cNvPr>
          <p:cNvSpPr txBox="1"/>
          <p:nvPr/>
        </p:nvSpPr>
        <p:spPr>
          <a:xfrm>
            <a:off x="307818" y="2658506"/>
            <a:ext cx="360953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Erster Ansatz zur Realisierung von QGNNs in der Literatur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Repräsentation / Berechnung von </a:t>
            </a:r>
            <a:r>
              <a:rPr lang="de-DE" sz="1400" dirty="0" err="1"/>
              <a:t>Graphenstrukturen</a:t>
            </a:r>
            <a:r>
              <a:rPr lang="de-DE" sz="1400" dirty="0"/>
              <a:t> mit </a:t>
            </a:r>
            <a:r>
              <a:rPr lang="de-DE" sz="1400" dirty="0" err="1"/>
              <a:t>Quantencomputing</a:t>
            </a:r>
            <a:endParaRPr lang="de-DE" sz="1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von QGCN- und QGRN-Architekturen, realisiert durch parametrisierte Quantum </a:t>
            </a:r>
            <a:r>
              <a:rPr lang="de-DE" sz="1400" dirty="0" err="1"/>
              <a:t>Circuits</a:t>
            </a:r>
            <a:endParaRPr lang="de-DE" sz="1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Demonstration anhand vier verschiedener Anwendungsfelder, darunter z.B. unüberwachtes Lernen für spektrale Clusterbildung oder Klassifikationsaufgaben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FC57E21-44B3-3732-C629-C8746EEE74E7}"/>
              </a:ext>
            </a:extLst>
          </p:cNvPr>
          <p:cNvSpPr txBox="1"/>
          <p:nvPr/>
        </p:nvSpPr>
        <p:spPr>
          <a:xfrm>
            <a:off x="1178126" y="2086046"/>
            <a:ext cx="216809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i="1" dirty="0"/>
              <a:t>Verdon et al. 2019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AD1C51-7D62-F226-4E21-B7864B484F5A}"/>
              </a:ext>
            </a:extLst>
          </p:cNvPr>
          <p:cNvSpPr txBox="1"/>
          <p:nvPr/>
        </p:nvSpPr>
        <p:spPr>
          <a:xfrm>
            <a:off x="6342942" y="2686279"/>
            <a:ext cx="3773644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400"/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dirty="0"/>
              <a:t>Einführung eines hybriden </a:t>
            </a:r>
            <a:r>
              <a:rPr lang="de-DE" dirty="0" err="1"/>
              <a:t>quantum</a:t>
            </a:r>
            <a:r>
              <a:rPr lang="de-DE" dirty="0"/>
              <a:t>-klassischen ML-Algorithmus für </a:t>
            </a:r>
            <a:r>
              <a:rPr lang="de-DE" dirty="0" err="1"/>
              <a:t>Graphdaten</a:t>
            </a:r>
            <a:endParaRPr lang="de-DE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dirty="0"/>
              <a:t>Dekompositionsstrategie: große Graphen in kleinere aufteilen, um auch große Datenmengen verarbeiten zu können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dirty="0"/>
              <a:t>Architektur: Quantum </a:t>
            </a:r>
            <a:r>
              <a:rPr lang="de-DE" dirty="0" err="1"/>
              <a:t>Circuits</a:t>
            </a:r>
            <a:r>
              <a:rPr lang="de-DE" dirty="0"/>
              <a:t> mit eher weniger </a:t>
            </a:r>
            <a:r>
              <a:rPr lang="de-DE" dirty="0" err="1"/>
              <a:t>Qubits</a:t>
            </a:r>
            <a:endParaRPr lang="de-DE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dirty="0"/>
              <a:t>Algorithmus liefert gute bis sehr gute Performance für </a:t>
            </a:r>
            <a:r>
              <a:rPr lang="de-DE" dirty="0" err="1"/>
              <a:t>graphenbasierte</a:t>
            </a:r>
            <a:r>
              <a:rPr lang="de-DE" dirty="0"/>
              <a:t> Aufgaben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dirty="0"/>
              <a:t>Interessanter Ansatz für große  Datensätzen mit vielen Dimensionen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FAA9905-B7DC-F739-59C9-55F0AF6F0504}"/>
              </a:ext>
            </a:extLst>
          </p:cNvPr>
          <p:cNvSpPr txBox="1"/>
          <p:nvPr/>
        </p:nvSpPr>
        <p:spPr>
          <a:xfrm>
            <a:off x="7254880" y="2344250"/>
            <a:ext cx="216809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i="1" dirty="0"/>
              <a:t>Ai et al. 2023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2FA059F-6D16-A2C9-8E93-A9E31077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8" y="2943161"/>
            <a:ext cx="2028094" cy="239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B0413103-5AC1-EC20-A94C-6709FC152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160" y="2918515"/>
            <a:ext cx="1906329" cy="2440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6240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BC78C2-58CC-3F6B-A2D5-F694C84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18E09-C604-4AD7-84F8-0CD4254A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E6B4F-0ACB-CCC9-1005-F38E807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F51933-51F0-40E5-AF97-E828E16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#2</a:t>
            </a:r>
            <a:br>
              <a:rPr lang="de-DE" dirty="0"/>
            </a:br>
            <a:r>
              <a:rPr lang="de-DE" sz="2400" b="0" dirty="0" err="1"/>
              <a:t>Foundation</a:t>
            </a:r>
            <a:r>
              <a:rPr lang="de-DE" sz="2400" b="0" dirty="0"/>
              <a:t> </a:t>
            </a:r>
            <a:r>
              <a:rPr lang="de-DE" sz="2400" b="0" dirty="0" err="1"/>
              <a:t>paper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B267654-5A4B-659E-6D0D-8CC3C3CF2D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5125" y="2540243"/>
            <a:ext cx="8252132" cy="369494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Ziel</a:t>
            </a:r>
            <a:r>
              <a:rPr lang="en-US" sz="1800" dirty="0"/>
              <a:t>: </a:t>
            </a:r>
            <a:r>
              <a:rPr lang="en-US" sz="1800" dirty="0" err="1"/>
              <a:t>Entwicklung</a:t>
            </a:r>
            <a:r>
              <a:rPr lang="en-US" sz="1800" dirty="0"/>
              <a:t> </a:t>
            </a:r>
            <a:r>
              <a:rPr lang="en-US" sz="1800" dirty="0" err="1"/>
              <a:t>eines</a:t>
            </a:r>
            <a:r>
              <a:rPr lang="en-US" sz="1800" dirty="0"/>
              <a:t> Quantum Graph Convolutional Neural Network (QGCN)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Strukturierte</a:t>
            </a:r>
            <a:r>
              <a:rPr lang="en-US" sz="1800" dirty="0"/>
              <a:t> </a:t>
            </a:r>
            <a:r>
              <a:rPr lang="en-US" sz="1800" dirty="0" err="1"/>
              <a:t>Vorgehensweise</a:t>
            </a:r>
            <a:r>
              <a:rPr lang="en-US" sz="1800" dirty="0"/>
              <a:t> </a:t>
            </a:r>
            <a:r>
              <a:rPr lang="en-US" sz="1800" dirty="0" err="1"/>
              <a:t>zur</a:t>
            </a:r>
            <a:r>
              <a:rPr lang="en-US" sz="1800" dirty="0"/>
              <a:t> </a:t>
            </a:r>
            <a:r>
              <a:rPr lang="en-US" sz="1800" dirty="0" err="1"/>
              <a:t>Entwicklung</a:t>
            </a:r>
            <a:r>
              <a:rPr lang="en-US" sz="1800" dirty="0"/>
              <a:t> von QGCNs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Nutzung</a:t>
            </a:r>
            <a:r>
              <a:rPr lang="en-US" sz="1800" dirty="0"/>
              <a:t> von Amplitude Encoding </a:t>
            </a:r>
            <a:r>
              <a:rPr lang="en-US" sz="1800" dirty="0" err="1"/>
              <a:t>zur</a:t>
            </a:r>
            <a:r>
              <a:rPr lang="en-US" sz="1800" dirty="0"/>
              <a:t> </a:t>
            </a:r>
            <a:r>
              <a:rPr lang="en-US" sz="1800" dirty="0" err="1"/>
              <a:t>Umwandlung</a:t>
            </a:r>
            <a:r>
              <a:rPr lang="en-US" sz="1800" dirty="0"/>
              <a:t> der </a:t>
            </a:r>
            <a:r>
              <a:rPr lang="en-US" sz="1800" dirty="0" err="1"/>
              <a:t>Grahpdaten</a:t>
            </a:r>
            <a:r>
              <a:rPr lang="en-US" sz="1800" dirty="0"/>
              <a:t> in Quantum States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Einsatz</a:t>
            </a:r>
            <a:r>
              <a:rPr lang="en-US" sz="1800" dirty="0"/>
              <a:t> von </a:t>
            </a:r>
            <a:r>
              <a:rPr lang="en-US" sz="1800" dirty="0" err="1"/>
              <a:t>parametrisierten</a:t>
            </a:r>
            <a:r>
              <a:rPr lang="en-US" sz="1800" dirty="0"/>
              <a:t> Quantum Circuits </a:t>
            </a:r>
            <a:r>
              <a:rPr lang="en-US" sz="1800" dirty="0" err="1"/>
              <a:t>zur</a:t>
            </a:r>
            <a:r>
              <a:rPr lang="en-US" sz="1800" dirty="0"/>
              <a:t> </a:t>
            </a:r>
            <a:r>
              <a:rPr lang="en-US" sz="1800" dirty="0" err="1"/>
              <a:t>Verarbeitung</a:t>
            </a:r>
            <a:r>
              <a:rPr lang="en-US" sz="1800" dirty="0"/>
              <a:t> der </a:t>
            </a:r>
            <a:r>
              <a:rPr lang="en-US" sz="1800" dirty="0" err="1"/>
              <a:t>Graphdaten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Nutzung</a:t>
            </a:r>
            <a:r>
              <a:rPr lang="en-US" sz="1800" dirty="0"/>
              <a:t> von Convolutional und Pooling Layer </a:t>
            </a:r>
            <a:r>
              <a:rPr lang="en-US" sz="1800" dirty="0" err="1"/>
              <a:t>zum</a:t>
            </a:r>
            <a:r>
              <a:rPr lang="en-US" sz="1800" dirty="0"/>
              <a:t> Training der </a:t>
            </a:r>
            <a:r>
              <a:rPr lang="en-US" sz="1800" dirty="0" err="1"/>
              <a:t>Daten</a:t>
            </a:r>
            <a:r>
              <a:rPr lang="en-US" sz="1800" dirty="0"/>
              <a:t>, </a:t>
            </a:r>
            <a:r>
              <a:rPr lang="en-US" sz="1800" dirty="0" err="1"/>
              <a:t>optimiert</a:t>
            </a:r>
            <a:r>
              <a:rPr lang="en-US" sz="1800" dirty="0"/>
              <a:t> für </a:t>
            </a:r>
            <a:r>
              <a:rPr lang="en-US" sz="1800" dirty="0" err="1"/>
              <a:t>Graphdaten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Test des </a:t>
            </a:r>
            <a:r>
              <a:rPr lang="en-US" sz="1800" dirty="0" err="1"/>
              <a:t>Modells</a:t>
            </a:r>
            <a:r>
              <a:rPr lang="en-US" sz="1800" dirty="0"/>
              <a:t> </a:t>
            </a:r>
            <a:r>
              <a:rPr lang="en-US" sz="1800" dirty="0" err="1"/>
              <a:t>mithilfe</a:t>
            </a:r>
            <a:r>
              <a:rPr lang="en-US" sz="1800" dirty="0"/>
              <a:t> des MNIST </a:t>
            </a:r>
            <a:r>
              <a:rPr lang="en-US" sz="1800" dirty="0" err="1"/>
              <a:t>Datensatzes</a:t>
            </a:r>
            <a:r>
              <a:rPr lang="en-US" sz="1800" dirty="0"/>
              <a:t> (</a:t>
            </a:r>
            <a:r>
              <a:rPr lang="en-US" sz="1800" dirty="0" err="1"/>
              <a:t>Klassifikation</a:t>
            </a:r>
            <a:r>
              <a:rPr lang="en-US" sz="1800" dirty="0"/>
              <a:t>)</a:t>
            </a:r>
          </a:p>
          <a:p>
            <a:pPr marL="57375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Erfolgreiche</a:t>
            </a:r>
            <a:r>
              <a:rPr lang="en-US" sz="1800" dirty="0"/>
              <a:t> Tests </a:t>
            </a:r>
            <a:r>
              <a:rPr lang="en-US" sz="1800" dirty="0" err="1"/>
              <a:t>bzw</a:t>
            </a:r>
            <a:r>
              <a:rPr lang="en-US" sz="1800" dirty="0"/>
              <a:t>. </a:t>
            </a:r>
            <a:r>
              <a:rPr lang="en-US" sz="1800" dirty="0" err="1"/>
              <a:t>Vorhersagen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Trainings- und </a:t>
            </a:r>
            <a:r>
              <a:rPr lang="en-US" sz="1800" dirty="0" err="1"/>
              <a:t>Testdatensatz</a:t>
            </a:r>
            <a:endParaRPr lang="en-US" sz="1800" dirty="0"/>
          </a:p>
          <a:p>
            <a:pPr marL="57375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C41259D7-C836-B81B-6C92-D581CD59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848EECD3-7166-8F3A-1EA0-B6DAEE3E8A9B}"/>
              </a:ext>
            </a:extLst>
          </p:cNvPr>
          <p:cNvSpPr/>
          <p:nvPr/>
        </p:nvSpPr>
        <p:spPr>
          <a:xfrm>
            <a:off x="406401" y="1909292"/>
            <a:ext cx="711200" cy="4349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2BA3864-3377-6EF9-8988-5FDA8AE76C2C}"/>
              </a:ext>
            </a:extLst>
          </p:cNvPr>
          <p:cNvSpPr txBox="1"/>
          <p:nvPr/>
        </p:nvSpPr>
        <p:spPr>
          <a:xfrm>
            <a:off x="323273" y="1939626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chemeClr val="bg1"/>
                </a:solidFill>
                <a:effectLst/>
                <a:latin typeface="ArialMT"/>
              </a:rPr>
              <a:t>Paper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A8B8929-0C09-9E15-5DCE-510D9B8B9051}"/>
              </a:ext>
            </a:extLst>
          </p:cNvPr>
          <p:cNvSpPr txBox="1"/>
          <p:nvPr/>
        </p:nvSpPr>
        <p:spPr>
          <a:xfrm>
            <a:off x="1178126" y="1801126"/>
            <a:ext cx="4917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Quantum Graph </a:t>
            </a:r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Neural</a:t>
            </a:r>
            <a:r>
              <a:rPr lang="de-DE" sz="1600" b="1" dirty="0"/>
              <a:t> Networks</a:t>
            </a:r>
            <a:endParaRPr lang="en-US" sz="16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21A4D8-3E6F-6FC5-A0AB-481388BE1AC0}"/>
              </a:ext>
            </a:extLst>
          </p:cNvPr>
          <p:cNvSpPr txBox="1"/>
          <p:nvPr/>
        </p:nvSpPr>
        <p:spPr>
          <a:xfrm>
            <a:off x="1178126" y="2086046"/>
            <a:ext cx="216809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i="1" dirty="0"/>
              <a:t>Zheng, Gao und </a:t>
            </a:r>
            <a:r>
              <a:rPr lang="en-US" sz="1400" i="1" dirty="0" err="1"/>
              <a:t>Lü</a:t>
            </a:r>
            <a:r>
              <a:rPr lang="en-US" sz="1400" i="1" dirty="0"/>
              <a:t> 2021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B87808C-46E6-FB10-91FD-64DCE618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778" y="1939626"/>
            <a:ext cx="1878802" cy="2213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DA79787-C1A4-EC45-D395-67E5C008B99A}"/>
              </a:ext>
            </a:extLst>
          </p:cNvPr>
          <p:cNvSpPr txBox="1"/>
          <p:nvPr/>
        </p:nvSpPr>
        <p:spPr>
          <a:xfrm>
            <a:off x="8757568" y="5881237"/>
            <a:ext cx="31183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Trainingsgenauigkeit mit dem MNIST Datensatz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FF5B58B-5FF0-B256-8D46-61B9DCEAD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300" y="4248372"/>
            <a:ext cx="3320575" cy="16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8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BC78C2-58CC-3F6B-A2D5-F694C84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18E09-C604-4AD7-84F8-0CD4254A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E6B4F-0ACB-CCC9-1005-F38E807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F51933-51F0-40E5-AF97-E828E16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#2</a:t>
            </a:r>
            <a:br>
              <a:rPr lang="de-DE" dirty="0"/>
            </a:br>
            <a:r>
              <a:rPr lang="de-DE" sz="2400" b="0" dirty="0"/>
              <a:t>Anforderungsanalyse – Datenvorbereitung </a:t>
            </a:r>
            <a:endParaRPr lang="en-US" dirty="0"/>
          </a:p>
        </p:txBody>
      </p:sp>
      <p:pic>
        <p:nvPicPr>
          <p:cNvPr id="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C41259D7-C836-B81B-6C92-D581CD59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A48845E-565B-2A1B-4E19-9FCC56A137C8}"/>
              </a:ext>
            </a:extLst>
          </p:cNvPr>
          <p:cNvSpPr/>
          <p:nvPr/>
        </p:nvSpPr>
        <p:spPr>
          <a:xfrm flipV="1">
            <a:off x="8995954" y="2170282"/>
            <a:ext cx="2787535" cy="163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E23CA44A-97F4-F2FA-642D-DBC5DE96BD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2054435"/>
            <a:ext cx="11414572" cy="4287458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de-DE" sz="1800" b="1" dirty="0"/>
              <a:t>Q</a:t>
            </a:r>
            <a:r>
              <a:rPr lang="en-US" sz="1800" b="1" dirty="0" err="1"/>
              <a:t>uantum</a:t>
            </a:r>
            <a:r>
              <a:rPr lang="en-US" sz="1800" b="1" dirty="0"/>
              <a:t> State Encoding:</a:t>
            </a:r>
            <a:endParaRPr lang="en-US" sz="1800" dirty="0"/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Enkodierung</a:t>
            </a:r>
            <a:r>
              <a:rPr lang="en-US" sz="1800" dirty="0"/>
              <a:t> der </a:t>
            </a:r>
            <a:r>
              <a:rPr lang="en-US" sz="1800" dirty="0" err="1"/>
              <a:t>Graphdaten</a:t>
            </a:r>
            <a:r>
              <a:rPr lang="en-US" sz="1800" dirty="0"/>
              <a:t> in Quantum States (Features (</a:t>
            </a:r>
            <a:r>
              <a:rPr lang="en-US" sz="1800" dirty="0" err="1"/>
              <a:t>Koordinaten</a:t>
            </a:r>
            <a:r>
              <a:rPr lang="en-US" sz="1800" dirty="0"/>
              <a:t>), </a:t>
            </a:r>
            <a:br>
              <a:rPr lang="en-US" sz="1800" dirty="0"/>
            </a:br>
            <a:r>
              <a:rPr lang="en-US" sz="1800" dirty="0"/>
              <a:t>Labels (</a:t>
            </a:r>
            <a:r>
              <a:rPr lang="en-US" sz="1800" dirty="0" err="1"/>
              <a:t>Energie</a:t>
            </a:r>
            <a:r>
              <a:rPr lang="en-US" sz="1800" dirty="0"/>
              <a:t>)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800" b="1" dirty="0"/>
              <a:t>Quantum Circuit Implementation: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Design und </a:t>
            </a:r>
            <a:r>
              <a:rPr lang="en-US" sz="1800" dirty="0" err="1"/>
              <a:t>Implementierung</a:t>
            </a:r>
            <a:r>
              <a:rPr lang="en-US" sz="1800" dirty="0"/>
              <a:t> von Quantum Circuits für die </a:t>
            </a:r>
            <a:r>
              <a:rPr lang="en-US" sz="1800" dirty="0" err="1"/>
              <a:t>verschiedenen</a:t>
            </a:r>
            <a:r>
              <a:rPr lang="en-US" sz="1800" dirty="0"/>
              <a:t> Layer des QGCNs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800" b="1" dirty="0"/>
              <a:t>Parameter Optimization: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Optimierung</a:t>
            </a:r>
            <a:r>
              <a:rPr lang="en-US" sz="1800" dirty="0"/>
              <a:t> der Parameter der Quantum Circuits (</a:t>
            </a:r>
            <a:r>
              <a:rPr lang="en-US" sz="1800" dirty="0" err="1"/>
              <a:t>bspw</a:t>
            </a:r>
            <a:r>
              <a:rPr lang="en-US" sz="1800" dirty="0"/>
              <a:t>. </a:t>
            </a:r>
            <a:r>
              <a:rPr lang="en-US" sz="1800" dirty="0" err="1"/>
              <a:t>Anzahl</a:t>
            </a:r>
            <a:r>
              <a:rPr lang="en-US" sz="1800" dirty="0"/>
              <a:t> Parameter der Circuits ≥ </a:t>
            </a:r>
            <a:r>
              <a:rPr lang="en-US" sz="1800" dirty="0" err="1"/>
              <a:t>Anzahl</a:t>
            </a:r>
            <a:r>
              <a:rPr lang="en-US" sz="1800" dirty="0"/>
              <a:t> der Features </a:t>
            </a:r>
            <a:r>
              <a:rPr lang="en-US" sz="1800" dirty="0" err="1"/>
              <a:t>im</a:t>
            </a:r>
            <a:r>
              <a:rPr lang="en-US" sz="1800" dirty="0"/>
              <a:t> </a:t>
            </a:r>
            <a:r>
              <a:rPr lang="en-US" sz="1800" dirty="0" err="1"/>
              <a:t>Datensatz</a:t>
            </a:r>
            <a:r>
              <a:rPr lang="en-US" sz="1800" dirty="0"/>
              <a:t>)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Quantum Measurement and Output: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Einsatz</a:t>
            </a:r>
            <a:r>
              <a:rPr lang="en-US" sz="1800" dirty="0">
                <a:sym typeface="Wingdings" panose="05000000000000000000" pitchFamily="2" charset="2"/>
              </a:rPr>
              <a:t> von </a:t>
            </a:r>
            <a:r>
              <a:rPr lang="en-US" sz="1800" dirty="0" err="1">
                <a:sym typeface="Wingdings" panose="05000000000000000000" pitchFamily="2" charset="2"/>
              </a:rPr>
              <a:t>Messprotokollen</a:t>
            </a:r>
            <a:r>
              <a:rPr lang="en-US" sz="1800" dirty="0">
                <a:sym typeface="Wingdings" panose="05000000000000000000" pitchFamily="2" charset="2"/>
              </a:rPr>
              <a:t> (</a:t>
            </a:r>
            <a:r>
              <a:rPr lang="en-US" sz="1800" dirty="0" err="1">
                <a:sym typeface="Wingdings" panose="05000000000000000000" pitchFamily="2" charset="2"/>
              </a:rPr>
              <a:t>sog</a:t>
            </a:r>
            <a:r>
              <a:rPr lang="en-US" sz="1800" dirty="0">
                <a:sym typeface="Wingdings" panose="05000000000000000000" pitchFamily="2" charset="2"/>
              </a:rPr>
              <a:t>. Observables), um die </a:t>
            </a:r>
            <a:r>
              <a:rPr lang="en-US" sz="1800" dirty="0" err="1">
                <a:sym typeface="Wingdings" panose="05000000000000000000" pitchFamily="2" charset="2"/>
              </a:rPr>
              <a:t>verarbeiteten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Daten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aufzunehmen</a:t>
            </a:r>
            <a:endParaRPr lang="en-US" sz="1800" dirty="0">
              <a:sym typeface="Wingdings" panose="05000000000000000000" pitchFamily="2" charset="2"/>
            </a:endParaRP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C990436-6975-ED20-75EB-03E2BD9E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94" y="1897810"/>
            <a:ext cx="2885978" cy="76202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F62A5C6-6827-D12A-D0D0-C0444CADF4F0}"/>
              </a:ext>
            </a:extLst>
          </p:cNvPr>
          <p:cNvSpPr/>
          <p:nvPr/>
        </p:nvSpPr>
        <p:spPr>
          <a:xfrm flipV="1">
            <a:off x="8995954" y="2085379"/>
            <a:ext cx="2787535" cy="163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73422B1-DA5D-B138-5785-10955072C0AF}"/>
              </a:ext>
            </a:extLst>
          </p:cNvPr>
          <p:cNvSpPr/>
          <p:nvPr/>
        </p:nvSpPr>
        <p:spPr>
          <a:xfrm flipV="1">
            <a:off x="9000306" y="2085379"/>
            <a:ext cx="883471" cy="335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4586ACD-DF08-D1D4-7770-A4F8B7DB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995" y="1897249"/>
            <a:ext cx="2885978" cy="76202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C836DE-2F4C-60AE-E1DF-CF6F0F0C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1E2E74-4246-5081-F446-BFD28EB7E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F53103-DA73-08EA-7144-29D2FDEE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851522A-D8FE-E03E-F4FB-A6AC9046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#2</a:t>
            </a:r>
            <a:br>
              <a:rPr lang="de-DE" dirty="0"/>
            </a:br>
            <a:r>
              <a:rPr lang="de-DE" sz="2400" b="0" dirty="0"/>
              <a:t>Anforderungsanalyse – Architektur GQCN 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8D276C5-8215-790B-E8BF-C17951EE8F0E}"/>
              </a:ext>
            </a:extLst>
          </p:cNvPr>
          <p:cNvSpPr/>
          <p:nvPr/>
        </p:nvSpPr>
        <p:spPr>
          <a:xfrm>
            <a:off x="8991600" y="2421123"/>
            <a:ext cx="1809750" cy="169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0082DD8A-1AF3-AC01-0609-F007B9AF87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2043511"/>
            <a:ext cx="11414572" cy="4287458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de-DE" sz="1800" b="1" dirty="0"/>
              <a:t>Quantum Graph </a:t>
            </a:r>
            <a:r>
              <a:rPr lang="de-DE" sz="1800" b="1" dirty="0" err="1"/>
              <a:t>Convolution</a:t>
            </a:r>
            <a:r>
              <a:rPr lang="de-DE" sz="1800" b="1" dirty="0"/>
              <a:t>: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Umsetzung</a:t>
            </a:r>
            <a:r>
              <a:rPr lang="en-US" sz="1800" dirty="0"/>
              <a:t> von Circuits, die den Convolutional </a:t>
            </a:r>
            <a:r>
              <a:rPr lang="en-US" sz="1800" dirty="0" err="1"/>
              <a:t>Layern</a:t>
            </a:r>
            <a:r>
              <a:rPr lang="en-US" sz="1800" dirty="0"/>
              <a:t> </a:t>
            </a:r>
            <a:r>
              <a:rPr lang="en-US" sz="1800" dirty="0" err="1"/>
              <a:t>klassischer</a:t>
            </a:r>
            <a:r>
              <a:rPr lang="en-US" sz="1800" dirty="0"/>
              <a:t> GNNs </a:t>
            </a:r>
            <a:r>
              <a:rPr lang="en-US" sz="1800" dirty="0" err="1"/>
              <a:t>ähneln</a:t>
            </a:r>
            <a:r>
              <a:rPr lang="en-US" sz="1800" dirty="0"/>
              <a:t>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effektive</a:t>
            </a:r>
            <a:r>
              <a:rPr lang="en-US" sz="1800" dirty="0"/>
              <a:t> </a:t>
            </a:r>
            <a:r>
              <a:rPr lang="en-US" sz="1800" dirty="0" err="1"/>
              <a:t>Extraktion</a:t>
            </a:r>
            <a:r>
              <a:rPr lang="en-US" sz="1800" dirty="0"/>
              <a:t> und </a:t>
            </a:r>
            <a:r>
              <a:rPr lang="en-US" sz="1800" dirty="0" err="1"/>
              <a:t>Berechnung</a:t>
            </a:r>
            <a:r>
              <a:rPr lang="en-US" sz="1800" dirty="0"/>
              <a:t> der Weights der Features </a:t>
            </a:r>
            <a:r>
              <a:rPr lang="en-US" sz="1800" dirty="0" err="1"/>
              <a:t>bzw</a:t>
            </a:r>
            <a:r>
              <a:rPr lang="en-US" sz="1800" dirty="0"/>
              <a:t>. Edges und der Nodes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800" b="1" dirty="0"/>
              <a:t>Quantum Pooling Layers: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Einführung</a:t>
            </a:r>
            <a:r>
              <a:rPr lang="en-US" sz="1800" dirty="0"/>
              <a:t> des Pooling-</a:t>
            </a:r>
            <a:r>
              <a:rPr lang="en-US" sz="1800" dirty="0" err="1"/>
              <a:t>Mechanismus</a:t>
            </a:r>
            <a:r>
              <a:rPr lang="en-US" sz="1800" dirty="0"/>
              <a:t> (</a:t>
            </a:r>
            <a:r>
              <a:rPr lang="en-US" sz="1800" dirty="0" err="1"/>
              <a:t>Reduzierung</a:t>
            </a:r>
            <a:r>
              <a:rPr lang="en-US" sz="1800" dirty="0"/>
              <a:t> der </a:t>
            </a:r>
            <a:r>
              <a:rPr lang="en-US" sz="1800" dirty="0" err="1"/>
              <a:t>Graphengröße</a:t>
            </a:r>
            <a:r>
              <a:rPr lang="en-US" sz="1800" dirty="0"/>
              <a:t> </a:t>
            </a:r>
            <a:r>
              <a:rPr lang="en-US" sz="1800" dirty="0" err="1"/>
              <a:t>unter</a:t>
            </a:r>
            <a:r>
              <a:rPr lang="en-US" sz="1800" dirty="0"/>
              <a:t> </a:t>
            </a:r>
            <a:r>
              <a:rPr lang="en-US" sz="1800" dirty="0" err="1"/>
              <a:t>möglichst</a:t>
            </a:r>
            <a:r>
              <a:rPr lang="en-US" sz="1800" dirty="0"/>
              <a:t> </a:t>
            </a:r>
            <a:r>
              <a:rPr lang="en-US" sz="1800" dirty="0" err="1"/>
              <a:t>niedrigem</a:t>
            </a:r>
            <a:r>
              <a:rPr lang="en-US" sz="1800" dirty="0"/>
              <a:t> </a:t>
            </a:r>
            <a:r>
              <a:rPr lang="en-US" sz="1800" dirty="0" err="1"/>
              <a:t>bzw</a:t>
            </a:r>
            <a:r>
              <a:rPr lang="en-US" sz="1800" dirty="0"/>
              <a:t>. </a:t>
            </a:r>
            <a:r>
              <a:rPr lang="en-US" sz="1800" dirty="0" err="1"/>
              <a:t>keinem</a:t>
            </a:r>
            <a:r>
              <a:rPr lang="en-US" sz="1800" dirty="0"/>
              <a:t> </a:t>
            </a:r>
            <a:r>
              <a:rPr lang="en-US" sz="1800" dirty="0" err="1"/>
              <a:t>Informationsverlust</a:t>
            </a:r>
            <a:r>
              <a:rPr lang="en-US" sz="1800" dirty="0"/>
              <a:t>)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800" b="1" dirty="0"/>
              <a:t>Application-Specific Customization: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Anpassung</a:t>
            </a:r>
            <a:r>
              <a:rPr lang="en-US" sz="1800" dirty="0"/>
              <a:t> des QGCN an den </a:t>
            </a:r>
            <a:r>
              <a:rPr lang="en-US" sz="1800" dirty="0" err="1"/>
              <a:t>speziellen</a:t>
            </a:r>
            <a:r>
              <a:rPr lang="en-US" sz="1800" dirty="0"/>
              <a:t> </a:t>
            </a:r>
            <a:r>
              <a:rPr lang="en-US" sz="1800" dirty="0" err="1"/>
              <a:t>Anwendungsbereich</a:t>
            </a:r>
            <a:r>
              <a:rPr lang="en-US" sz="1800" dirty="0"/>
              <a:t> (</a:t>
            </a:r>
            <a:r>
              <a:rPr lang="en-US" sz="1800" dirty="0" err="1"/>
              <a:t>bspw</a:t>
            </a:r>
            <a:r>
              <a:rPr lang="en-US" sz="1800" dirty="0"/>
              <a:t>. </a:t>
            </a:r>
            <a:r>
              <a:rPr lang="en-US" sz="1800" dirty="0" err="1"/>
              <a:t>Anzahl</a:t>
            </a:r>
            <a:r>
              <a:rPr lang="en-US" sz="1800" dirty="0"/>
              <a:t> der </a:t>
            </a:r>
            <a:r>
              <a:rPr lang="en-US" sz="1800" dirty="0" err="1"/>
              <a:t>Qbits</a:t>
            </a:r>
            <a:r>
              <a:rPr lang="en-US" sz="1800" dirty="0"/>
              <a:t>, </a:t>
            </a:r>
            <a:r>
              <a:rPr lang="en-US" sz="1800" dirty="0" err="1"/>
              <a:t>Struktur</a:t>
            </a:r>
            <a:r>
              <a:rPr lang="en-US" sz="1800" dirty="0"/>
              <a:t> der Circuits, Parameter in den Circuits, </a:t>
            </a:r>
            <a:r>
              <a:rPr lang="en-US" sz="1800" dirty="0" err="1"/>
              <a:t>Anzahl</a:t>
            </a:r>
            <a:r>
              <a:rPr lang="en-US" sz="1800" dirty="0"/>
              <a:t> der Convolutional / Pooling Layer, etc.) 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800" b="1" dirty="0"/>
              <a:t>Scalability and Performance:</a:t>
            </a:r>
            <a:endParaRPr lang="en-US" sz="1800" dirty="0"/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Optimierung</a:t>
            </a:r>
            <a:r>
              <a:rPr lang="en-US" sz="1800" dirty="0"/>
              <a:t> des Models für </a:t>
            </a:r>
            <a:r>
              <a:rPr lang="en-US" sz="1800" dirty="0" err="1"/>
              <a:t>Recheneffizienz</a:t>
            </a:r>
            <a:r>
              <a:rPr lang="en-US" sz="1800" dirty="0"/>
              <a:t> und </a:t>
            </a:r>
            <a:r>
              <a:rPr lang="en-US" sz="1800" dirty="0" err="1"/>
              <a:t>Ressourcennutzung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 err="1"/>
              <a:t>Testen</a:t>
            </a:r>
            <a:r>
              <a:rPr lang="en-US" sz="1800" dirty="0"/>
              <a:t> von </a:t>
            </a:r>
            <a:r>
              <a:rPr lang="en-US" sz="1800" dirty="0" err="1"/>
              <a:t>Datensätzen</a:t>
            </a:r>
            <a:r>
              <a:rPr lang="en-US" sz="1800" dirty="0"/>
              <a:t> </a:t>
            </a:r>
            <a:r>
              <a:rPr lang="en-US" sz="1800" dirty="0" err="1"/>
              <a:t>unterschiedlicher</a:t>
            </a:r>
            <a:r>
              <a:rPr lang="en-US" sz="1800" dirty="0"/>
              <a:t> </a:t>
            </a:r>
            <a:r>
              <a:rPr lang="en-US" sz="1800" dirty="0" err="1"/>
              <a:t>Größe</a:t>
            </a:r>
            <a:endParaRPr lang="en-US" sz="1800" dirty="0"/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0D26DFF-CC66-0066-9051-B99CE49EDF9B}"/>
              </a:ext>
            </a:extLst>
          </p:cNvPr>
          <p:cNvSpPr/>
          <p:nvPr/>
        </p:nvSpPr>
        <p:spPr>
          <a:xfrm>
            <a:off x="9915525" y="2266949"/>
            <a:ext cx="1867964" cy="133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93C97DD3-C0AA-DD56-C655-519C3E2E4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Rectangle 14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  </a:t>
            </a:r>
          </a:p>
        </p:txBody>
      </p:sp>
      <p:grpSp>
        <p:nvGrpSpPr>
          <p:cNvPr id="1088" name="Group 1087"/>
          <p:cNvGrpSpPr/>
          <p:nvPr/>
        </p:nvGrpSpPr>
        <p:grpSpPr>
          <a:xfrm>
            <a:off x="4390624" y="5451973"/>
            <a:ext cx="3307022" cy="2433264"/>
            <a:chOff x="6727826" y="2425700"/>
            <a:chExt cx="1423987" cy="1047751"/>
          </a:xfrm>
        </p:grpSpPr>
        <p:sp>
          <p:nvSpPr>
            <p:cNvPr id="1287" name="Freeform 10"/>
            <p:cNvSpPr>
              <a:spLocks/>
            </p:cNvSpPr>
            <p:nvPr/>
          </p:nvSpPr>
          <p:spPr bwMode="auto">
            <a:xfrm>
              <a:off x="6751638" y="2439988"/>
              <a:ext cx="1400175" cy="1033463"/>
            </a:xfrm>
            <a:custGeom>
              <a:avLst/>
              <a:gdLst>
                <a:gd name="T0" fmla="*/ 1022 w 1218"/>
                <a:gd name="T1" fmla="*/ 0 h 898"/>
                <a:gd name="T2" fmla="*/ 0 w 1218"/>
                <a:gd name="T3" fmla="*/ 431 h 898"/>
                <a:gd name="T4" fmla="*/ 132 w 1218"/>
                <a:gd name="T5" fmla="*/ 745 h 898"/>
                <a:gd name="T6" fmla="*/ 194 w 1218"/>
                <a:gd name="T7" fmla="*/ 890 h 898"/>
                <a:gd name="T8" fmla="*/ 205 w 1218"/>
                <a:gd name="T9" fmla="*/ 898 h 898"/>
                <a:gd name="T10" fmla="*/ 210 w 1218"/>
                <a:gd name="T11" fmla="*/ 897 h 898"/>
                <a:gd name="T12" fmla="*/ 1209 w 1218"/>
                <a:gd name="T13" fmla="*/ 475 h 898"/>
                <a:gd name="T14" fmla="*/ 1216 w 1218"/>
                <a:gd name="T15" fmla="*/ 459 h 898"/>
                <a:gd name="T16" fmla="*/ 1214 w 1218"/>
                <a:gd name="T17" fmla="*/ 454 h 898"/>
                <a:gd name="T18" fmla="*/ 1214 w 1218"/>
                <a:gd name="T19" fmla="*/ 454 h 898"/>
                <a:gd name="T20" fmla="*/ 1138 w 1218"/>
                <a:gd name="T21" fmla="*/ 275 h 898"/>
                <a:gd name="T22" fmla="*/ 1024 w 1218"/>
                <a:gd name="T23" fmla="*/ 5 h 898"/>
                <a:gd name="T24" fmla="*/ 1024 w 1218"/>
                <a:gd name="T25" fmla="*/ 5 h 898"/>
                <a:gd name="T26" fmla="*/ 1022 w 1218"/>
                <a:gd name="T2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8" h="898">
                  <a:moveTo>
                    <a:pt x="1022" y="0"/>
                  </a:moveTo>
                  <a:cubicBezTo>
                    <a:pt x="0" y="431"/>
                    <a:pt x="0" y="431"/>
                    <a:pt x="0" y="431"/>
                  </a:cubicBezTo>
                  <a:cubicBezTo>
                    <a:pt x="132" y="745"/>
                    <a:pt x="132" y="745"/>
                    <a:pt x="132" y="745"/>
                  </a:cubicBezTo>
                  <a:cubicBezTo>
                    <a:pt x="194" y="890"/>
                    <a:pt x="194" y="890"/>
                    <a:pt x="194" y="890"/>
                  </a:cubicBezTo>
                  <a:cubicBezTo>
                    <a:pt x="196" y="895"/>
                    <a:pt x="200" y="898"/>
                    <a:pt x="205" y="898"/>
                  </a:cubicBezTo>
                  <a:cubicBezTo>
                    <a:pt x="207" y="898"/>
                    <a:pt x="208" y="898"/>
                    <a:pt x="210" y="897"/>
                  </a:cubicBezTo>
                  <a:cubicBezTo>
                    <a:pt x="1209" y="475"/>
                    <a:pt x="1209" y="475"/>
                    <a:pt x="1209" y="475"/>
                  </a:cubicBezTo>
                  <a:cubicBezTo>
                    <a:pt x="1216" y="473"/>
                    <a:pt x="1218" y="466"/>
                    <a:pt x="1216" y="459"/>
                  </a:cubicBezTo>
                  <a:cubicBezTo>
                    <a:pt x="1214" y="454"/>
                    <a:pt x="1214" y="454"/>
                    <a:pt x="1214" y="454"/>
                  </a:cubicBezTo>
                  <a:cubicBezTo>
                    <a:pt x="1214" y="454"/>
                    <a:pt x="1214" y="454"/>
                    <a:pt x="1214" y="454"/>
                  </a:cubicBezTo>
                  <a:cubicBezTo>
                    <a:pt x="1138" y="275"/>
                    <a:pt x="1138" y="275"/>
                    <a:pt x="1138" y="275"/>
                  </a:cubicBezTo>
                  <a:cubicBezTo>
                    <a:pt x="1024" y="5"/>
                    <a:pt x="1024" y="5"/>
                    <a:pt x="1024" y="5"/>
                  </a:cubicBezTo>
                  <a:cubicBezTo>
                    <a:pt x="1024" y="5"/>
                    <a:pt x="1024" y="5"/>
                    <a:pt x="1024" y="5"/>
                  </a:cubicBezTo>
                  <a:cubicBezTo>
                    <a:pt x="1022" y="0"/>
                    <a:pt x="1022" y="0"/>
                    <a:pt x="1022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88" name="Freeform 1180"/>
            <p:cNvSpPr>
              <a:spLocks/>
            </p:cNvSpPr>
            <p:nvPr/>
          </p:nvSpPr>
          <p:spPr bwMode="auto">
            <a:xfrm>
              <a:off x="6731001" y="2432050"/>
              <a:ext cx="1398588" cy="1030288"/>
            </a:xfrm>
            <a:custGeom>
              <a:avLst/>
              <a:gdLst>
                <a:gd name="T0" fmla="*/ 0 w 1216"/>
                <a:gd name="T1" fmla="*/ 431 h 895"/>
                <a:gd name="T2" fmla="*/ 192 w 1216"/>
                <a:gd name="T3" fmla="*/ 885 h 895"/>
                <a:gd name="T4" fmla="*/ 208 w 1216"/>
                <a:gd name="T5" fmla="*/ 892 h 895"/>
                <a:gd name="T6" fmla="*/ 1207 w 1216"/>
                <a:gd name="T7" fmla="*/ 470 h 895"/>
                <a:gd name="T8" fmla="*/ 1214 w 1216"/>
                <a:gd name="T9" fmla="*/ 454 h 895"/>
                <a:gd name="T10" fmla="*/ 1022 w 1216"/>
                <a:gd name="T11" fmla="*/ 0 h 895"/>
                <a:gd name="T12" fmla="*/ 0 w 1216"/>
                <a:gd name="T13" fmla="*/ 431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6" h="895">
                  <a:moveTo>
                    <a:pt x="0" y="431"/>
                  </a:moveTo>
                  <a:cubicBezTo>
                    <a:pt x="192" y="885"/>
                    <a:pt x="192" y="885"/>
                    <a:pt x="192" y="885"/>
                  </a:cubicBezTo>
                  <a:cubicBezTo>
                    <a:pt x="194" y="892"/>
                    <a:pt x="201" y="895"/>
                    <a:pt x="208" y="892"/>
                  </a:cubicBezTo>
                  <a:cubicBezTo>
                    <a:pt x="1207" y="470"/>
                    <a:pt x="1207" y="470"/>
                    <a:pt x="1207" y="470"/>
                  </a:cubicBezTo>
                  <a:cubicBezTo>
                    <a:pt x="1214" y="468"/>
                    <a:pt x="1216" y="461"/>
                    <a:pt x="1214" y="454"/>
                  </a:cubicBezTo>
                  <a:cubicBezTo>
                    <a:pt x="1022" y="0"/>
                    <a:pt x="1022" y="0"/>
                    <a:pt x="1022" y="0"/>
                  </a:cubicBezTo>
                  <a:lnTo>
                    <a:pt x="0" y="431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89" name="Freeform 1181"/>
            <p:cNvSpPr>
              <a:spLocks/>
            </p:cNvSpPr>
            <p:nvPr/>
          </p:nvSpPr>
          <p:spPr bwMode="auto">
            <a:xfrm>
              <a:off x="6727826" y="2425700"/>
              <a:ext cx="1398588" cy="1028700"/>
            </a:xfrm>
            <a:custGeom>
              <a:avLst/>
              <a:gdLst>
                <a:gd name="T0" fmla="*/ 0 w 1216"/>
                <a:gd name="T1" fmla="*/ 431 h 894"/>
                <a:gd name="T2" fmla="*/ 191 w 1216"/>
                <a:gd name="T3" fmla="*/ 885 h 894"/>
                <a:gd name="T4" fmla="*/ 207 w 1216"/>
                <a:gd name="T5" fmla="*/ 891 h 894"/>
                <a:gd name="T6" fmla="*/ 1207 w 1216"/>
                <a:gd name="T7" fmla="*/ 470 h 894"/>
                <a:gd name="T8" fmla="*/ 1214 w 1216"/>
                <a:gd name="T9" fmla="*/ 454 h 894"/>
                <a:gd name="T10" fmla="*/ 1022 w 1216"/>
                <a:gd name="T11" fmla="*/ 0 h 894"/>
                <a:gd name="T12" fmla="*/ 0 w 1216"/>
                <a:gd name="T13" fmla="*/ 43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6" h="894">
                  <a:moveTo>
                    <a:pt x="0" y="431"/>
                  </a:moveTo>
                  <a:cubicBezTo>
                    <a:pt x="191" y="885"/>
                    <a:pt x="191" y="885"/>
                    <a:pt x="191" y="885"/>
                  </a:cubicBezTo>
                  <a:cubicBezTo>
                    <a:pt x="194" y="891"/>
                    <a:pt x="201" y="894"/>
                    <a:pt x="207" y="891"/>
                  </a:cubicBezTo>
                  <a:cubicBezTo>
                    <a:pt x="1207" y="470"/>
                    <a:pt x="1207" y="470"/>
                    <a:pt x="1207" y="470"/>
                  </a:cubicBezTo>
                  <a:cubicBezTo>
                    <a:pt x="1213" y="467"/>
                    <a:pt x="1216" y="460"/>
                    <a:pt x="1214" y="454"/>
                  </a:cubicBezTo>
                  <a:cubicBezTo>
                    <a:pt x="1022" y="0"/>
                    <a:pt x="1022" y="0"/>
                    <a:pt x="1022" y="0"/>
                  </a:cubicBezTo>
                  <a:lnTo>
                    <a:pt x="0" y="431"/>
                  </a:ln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0" name="Freeform 1182"/>
            <p:cNvSpPr>
              <a:spLocks/>
            </p:cNvSpPr>
            <p:nvPr/>
          </p:nvSpPr>
          <p:spPr bwMode="auto">
            <a:xfrm>
              <a:off x="6778626" y="2963863"/>
              <a:ext cx="87313" cy="69850"/>
            </a:xfrm>
            <a:custGeom>
              <a:avLst/>
              <a:gdLst>
                <a:gd name="T0" fmla="*/ 75 w 76"/>
                <a:gd name="T1" fmla="*/ 30 h 61"/>
                <a:gd name="T2" fmla="*/ 72 w 76"/>
                <a:gd name="T3" fmla="*/ 38 h 61"/>
                <a:gd name="T4" fmla="*/ 20 w 76"/>
                <a:gd name="T5" fmla="*/ 60 h 61"/>
                <a:gd name="T6" fmla="*/ 12 w 76"/>
                <a:gd name="T7" fmla="*/ 57 h 61"/>
                <a:gd name="T8" fmla="*/ 1 w 76"/>
                <a:gd name="T9" fmla="*/ 32 h 61"/>
                <a:gd name="T10" fmla="*/ 4 w 76"/>
                <a:gd name="T11" fmla="*/ 24 h 61"/>
                <a:gd name="T12" fmla="*/ 57 w 76"/>
                <a:gd name="T13" fmla="*/ 2 h 61"/>
                <a:gd name="T14" fmla="*/ 65 w 76"/>
                <a:gd name="T15" fmla="*/ 5 h 61"/>
                <a:gd name="T16" fmla="*/ 75 w 76"/>
                <a:gd name="T17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1">
                  <a:moveTo>
                    <a:pt x="75" y="30"/>
                  </a:moveTo>
                  <a:cubicBezTo>
                    <a:pt x="76" y="33"/>
                    <a:pt x="75" y="37"/>
                    <a:pt x="72" y="38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7" y="61"/>
                    <a:pt x="13" y="60"/>
                    <a:pt x="12" y="5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29"/>
                    <a:pt x="1" y="25"/>
                    <a:pt x="4" y="2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0" y="0"/>
                    <a:pt x="63" y="2"/>
                    <a:pt x="65" y="5"/>
                  </a:cubicBezTo>
                  <a:lnTo>
                    <a:pt x="75" y="3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1" name="Freeform 1183"/>
            <p:cNvSpPr>
              <a:spLocks/>
            </p:cNvSpPr>
            <p:nvPr/>
          </p:nvSpPr>
          <p:spPr bwMode="auto">
            <a:xfrm>
              <a:off x="6861176" y="2928938"/>
              <a:ext cx="87313" cy="69850"/>
            </a:xfrm>
            <a:custGeom>
              <a:avLst/>
              <a:gdLst>
                <a:gd name="T0" fmla="*/ 76 w 77"/>
                <a:gd name="T1" fmla="*/ 30 h 61"/>
                <a:gd name="T2" fmla="*/ 72 w 77"/>
                <a:gd name="T3" fmla="*/ 38 h 61"/>
                <a:gd name="T4" fmla="*/ 20 w 77"/>
                <a:gd name="T5" fmla="*/ 60 h 61"/>
                <a:gd name="T6" fmla="*/ 12 w 77"/>
                <a:gd name="T7" fmla="*/ 57 h 61"/>
                <a:gd name="T8" fmla="*/ 2 w 77"/>
                <a:gd name="T9" fmla="*/ 32 h 61"/>
                <a:gd name="T10" fmla="*/ 5 w 77"/>
                <a:gd name="T11" fmla="*/ 24 h 61"/>
                <a:gd name="T12" fmla="*/ 57 w 77"/>
                <a:gd name="T13" fmla="*/ 2 h 61"/>
                <a:gd name="T14" fmla="*/ 65 w 77"/>
                <a:gd name="T15" fmla="*/ 5 h 61"/>
                <a:gd name="T16" fmla="*/ 76 w 77"/>
                <a:gd name="T17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1">
                  <a:moveTo>
                    <a:pt x="76" y="30"/>
                  </a:moveTo>
                  <a:cubicBezTo>
                    <a:pt x="77" y="33"/>
                    <a:pt x="76" y="36"/>
                    <a:pt x="72" y="38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7" y="61"/>
                    <a:pt x="14" y="60"/>
                    <a:pt x="12" y="57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9"/>
                    <a:pt x="2" y="25"/>
                    <a:pt x="5" y="2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0" y="0"/>
                    <a:pt x="64" y="2"/>
                    <a:pt x="65" y="5"/>
                  </a:cubicBezTo>
                  <a:lnTo>
                    <a:pt x="76" y="3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2" name="Freeform 1184"/>
            <p:cNvSpPr>
              <a:spLocks/>
            </p:cNvSpPr>
            <p:nvPr/>
          </p:nvSpPr>
          <p:spPr bwMode="auto">
            <a:xfrm>
              <a:off x="6943726" y="2894013"/>
              <a:ext cx="87313" cy="71438"/>
            </a:xfrm>
            <a:custGeom>
              <a:avLst/>
              <a:gdLst>
                <a:gd name="T0" fmla="*/ 75 w 77"/>
                <a:gd name="T1" fmla="*/ 30 h 61"/>
                <a:gd name="T2" fmla="*/ 72 w 77"/>
                <a:gd name="T3" fmla="*/ 38 h 61"/>
                <a:gd name="T4" fmla="*/ 20 w 77"/>
                <a:gd name="T5" fmla="*/ 60 h 61"/>
                <a:gd name="T6" fmla="*/ 12 w 77"/>
                <a:gd name="T7" fmla="*/ 56 h 61"/>
                <a:gd name="T8" fmla="*/ 1 w 77"/>
                <a:gd name="T9" fmla="*/ 31 h 61"/>
                <a:gd name="T10" fmla="*/ 5 w 77"/>
                <a:gd name="T11" fmla="*/ 23 h 61"/>
                <a:gd name="T12" fmla="*/ 57 w 77"/>
                <a:gd name="T13" fmla="*/ 1 h 61"/>
                <a:gd name="T14" fmla="*/ 65 w 77"/>
                <a:gd name="T15" fmla="*/ 5 h 61"/>
                <a:gd name="T16" fmla="*/ 75 w 77"/>
                <a:gd name="T17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1">
                  <a:moveTo>
                    <a:pt x="75" y="30"/>
                  </a:moveTo>
                  <a:cubicBezTo>
                    <a:pt x="77" y="33"/>
                    <a:pt x="75" y="36"/>
                    <a:pt x="72" y="38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7" y="61"/>
                    <a:pt x="13" y="59"/>
                    <a:pt x="12" y="56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28"/>
                    <a:pt x="1" y="25"/>
                    <a:pt x="5" y="23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0" y="0"/>
                    <a:pt x="63" y="2"/>
                    <a:pt x="65" y="5"/>
                  </a:cubicBezTo>
                  <a:lnTo>
                    <a:pt x="75" y="3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3" name="Freeform 1185"/>
            <p:cNvSpPr>
              <a:spLocks/>
            </p:cNvSpPr>
            <p:nvPr/>
          </p:nvSpPr>
          <p:spPr bwMode="auto">
            <a:xfrm>
              <a:off x="7026276" y="2860675"/>
              <a:ext cx="87313" cy="69850"/>
            </a:xfrm>
            <a:custGeom>
              <a:avLst/>
              <a:gdLst>
                <a:gd name="T0" fmla="*/ 75 w 76"/>
                <a:gd name="T1" fmla="*/ 29 h 61"/>
                <a:gd name="T2" fmla="*/ 72 w 76"/>
                <a:gd name="T3" fmla="*/ 37 h 61"/>
                <a:gd name="T4" fmla="*/ 19 w 76"/>
                <a:gd name="T5" fmla="*/ 59 h 61"/>
                <a:gd name="T6" fmla="*/ 11 w 76"/>
                <a:gd name="T7" fmla="*/ 56 h 61"/>
                <a:gd name="T8" fmla="*/ 1 w 76"/>
                <a:gd name="T9" fmla="*/ 31 h 61"/>
                <a:gd name="T10" fmla="*/ 4 w 76"/>
                <a:gd name="T11" fmla="*/ 23 h 61"/>
                <a:gd name="T12" fmla="*/ 56 w 76"/>
                <a:gd name="T13" fmla="*/ 1 h 61"/>
                <a:gd name="T14" fmla="*/ 64 w 76"/>
                <a:gd name="T15" fmla="*/ 4 h 61"/>
                <a:gd name="T16" fmla="*/ 75 w 76"/>
                <a:gd name="T17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1">
                  <a:moveTo>
                    <a:pt x="75" y="29"/>
                  </a:moveTo>
                  <a:cubicBezTo>
                    <a:pt x="76" y="32"/>
                    <a:pt x="75" y="36"/>
                    <a:pt x="72" y="37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1"/>
                    <a:pt x="13" y="59"/>
                    <a:pt x="11" y="56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28"/>
                    <a:pt x="1" y="25"/>
                    <a:pt x="4" y="23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9" y="0"/>
                    <a:pt x="63" y="1"/>
                    <a:pt x="64" y="4"/>
                  </a:cubicBezTo>
                  <a:lnTo>
                    <a:pt x="75" y="29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4" name="Freeform 1186"/>
            <p:cNvSpPr>
              <a:spLocks/>
            </p:cNvSpPr>
            <p:nvPr/>
          </p:nvSpPr>
          <p:spPr bwMode="auto">
            <a:xfrm>
              <a:off x="7107239" y="2825750"/>
              <a:ext cx="88900" cy="69850"/>
            </a:xfrm>
            <a:custGeom>
              <a:avLst/>
              <a:gdLst>
                <a:gd name="T0" fmla="*/ 75 w 77"/>
                <a:gd name="T1" fmla="*/ 29 h 61"/>
                <a:gd name="T2" fmla="*/ 72 w 77"/>
                <a:gd name="T3" fmla="*/ 37 h 61"/>
                <a:gd name="T4" fmla="*/ 20 w 77"/>
                <a:gd name="T5" fmla="*/ 59 h 61"/>
                <a:gd name="T6" fmla="*/ 12 w 77"/>
                <a:gd name="T7" fmla="*/ 56 h 61"/>
                <a:gd name="T8" fmla="*/ 1 w 77"/>
                <a:gd name="T9" fmla="*/ 31 h 61"/>
                <a:gd name="T10" fmla="*/ 5 w 77"/>
                <a:gd name="T11" fmla="*/ 23 h 61"/>
                <a:gd name="T12" fmla="*/ 57 w 77"/>
                <a:gd name="T13" fmla="*/ 1 h 61"/>
                <a:gd name="T14" fmla="*/ 65 w 77"/>
                <a:gd name="T15" fmla="*/ 4 h 61"/>
                <a:gd name="T16" fmla="*/ 75 w 77"/>
                <a:gd name="T17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1">
                  <a:moveTo>
                    <a:pt x="75" y="29"/>
                  </a:moveTo>
                  <a:cubicBezTo>
                    <a:pt x="77" y="32"/>
                    <a:pt x="75" y="36"/>
                    <a:pt x="72" y="37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7" y="61"/>
                    <a:pt x="13" y="59"/>
                    <a:pt x="12" y="56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28"/>
                    <a:pt x="2" y="24"/>
                    <a:pt x="5" y="23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0" y="0"/>
                    <a:pt x="64" y="1"/>
                    <a:pt x="65" y="4"/>
                  </a:cubicBezTo>
                  <a:lnTo>
                    <a:pt x="75" y="29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5" name="Freeform 1187"/>
            <p:cNvSpPr>
              <a:spLocks/>
            </p:cNvSpPr>
            <p:nvPr/>
          </p:nvSpPr>
          <p:spPr bwMode="auto">
            <a:xfrm>
              <a:off x="7189789" y="2790825"/>
              <a:ext cx="88900" cy="69850"/>
            </a:xfrm>
            <a:custGeom>
              <a:avLst/>
              <a:gdLst>
                <a:gd name="T0" fmla="*/ 75 w 76"/>
                <a:gd name="T1" fmla="*/ 29 h 60"/>
                <a:gd name="T2" fmla="*/ 72 w 76"/>
                <a:gd name="T3" fmla="*/ 37 h 60"/>
                <a:gd name="T4" fmla="*/ 19 w 76"/>
                <a:gd name="T5" fmla="*/ 59 h 60"/>
                <a:gd name="T6" fmla="*/ 11 w 76"/>
                <a:gd name="T7" fmla="*/ 56 h 60"/>
                <a:gd name="T8" fmla="*/ 1 w 76"/>
                <a:gd name="T9" fmla="*/ 31 h 60"/>
                <a:gd name="T10" fmla="*/ 4 w 76"/>
                <a:gd name="T11" fmla="*/ 23 h 60"/>
                <a:gd name="T12" fmla="*/ 56 w 76"/>
                <a:gd name="T13" fmla="*/ 1 h 60"/>
                <a:gd name="T14" fmla="*/ 64 w 76"/>
                <a:gd name="T15" fmla="*/ 4 h 60"/>
                <a:gd name="T16" fmla="*/ 75 w 76"/>
                <a:gd name="T17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0">
                  <a:moveTo>
                    <a:pt x="75" y="29"/>
                  </a:moveTo>
                  <a:cubicBezTo>
                    <a:pt x="76" y="32"/>
                    <a:pt x="75" y="36"/>
                    <a:pt x="72" y="37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0"/>
                    <a:pt x="13" y="59"/>
                    <a:pt x="11" y="56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28"/>
                    <a:pt x="1" y="24"/>
                    <a:pt x="4" y="23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60" y="0"/>
                    <a:pt x="63" y="1"/>
                    <a:pt x="64" y="4"/>
                  </a:cubicBezTo>
                  <a:lnTo>
                    <a:pt x="75" y="29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6" name="Freeform 1188"/>
            <p:cNvSpPr>
              <a:spLocks/>
            </p:cNvSpPr>
            <p:nvPr/>
          </p:nvSpPr>
          <p:spPr bwMode="auto">
            <a:xfrm>
              <a:off x="7272339" y="2755900"/>
              <a:ext cx="88900" cy="69850"/>
            </a:xfrm>
            <a:custGeom>
              <a:avLst/>
              <a:gdLst>
                <a:gd name="T0" fmla="*/ 76 w 77"/>
                <a:gd name="T1" fmla="*/ 30 h 61"/>
                <a:gd name="T2" fmla="*/ 72 w 77"/>
                <a:gd name="T3" fmla="*/ 38 h 61"/>
                <a:gd name="T4" fmla="*/ 20 w 77"/>
                <a:gd name="T5" fmla="*/ 60 h 61"/>
                <a:gd name="T6" fmla="*/ 12 w 77"/>
                <a:gd name="T7" fmla="*/ 57 h 61"/>
                <a:gd name="T8" fmla="*/ 2 w 77"/>
                <a:gd name="T9" fmla="*/ 32 h 61"/>
                <a:gd name="T10" fmla="*/ 5 w 77"/>
                <a:gd name="T11" fmla="*/ 24 h 61"/>
                <a:gd name="T12" fmla="*/ 57 w 77"/>
                <a:gd name="T13" fmla="*/ 2 h 61"/>
                <a:gd name="T14" fmla="*/ 65 w 77"/>
                <a:gd name="T15" fmla="*/ 5 h 61"/>
                <a:gd name="T16" fmla="*/ 76 w 77"/>
                <a:gd name="T17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1">
                  <a:moveTo>
                    <a:pt x="76" y="30"/>
                  </a:moveTo>
                  <a:cubicBezTo>
                    <a:pt x="77" y="33"/>
                    <a:pt x="75" y="36"/>
                    <a:pt x="72" y="38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7" y="61"/>
                    <a:pt x="13" y="60"/>
                    <a:pt x="12" y="57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9"/>
                    <a:pt x="2" y="25"/>
                    <a:pt x="5" y="2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0" y="0"/>
                    <a:pt x="64" y="2"/>
                    <a:pt x="65" y="5"/>
                  </a:cubicBezTo>
                  <a:lnTo>
                    <a:pt x="76" y="3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7" name="Freeform 1189"/>
            <p:cNvSpPr>
              <a:spLocks/>
            </p:cNvSpPr>
            <p:nvPr/>
          </p:nvSpPr>
          <p:spPr bwMode="auto">
            <a:xfrm>
              <a:off x="7354889" y="2720975"/>
              <a:ext cx="87313" cy="69850"/>
            </a:xfrm>
            <a:custGeom>
              <a:avLst/>
              <a:gdLst>
                <a:gd name="T0" fmla="*/ 75 w 76"/>
                <a:gd name="T1" fmla="*/ 30 h 61"/>
                <a:gd name="T2" fmla="*/ 72 w 76"/>
                <a:gd name="T3" fmla="*/ 38 h 61"/>
                <a:gd name="T4" fmla="*/ 20 w 76"/>
                <a:gd name="T5" fmla="*/ 60 h 61"/>
                <a:gd name="T6" fmla="*/ 12 w 76"/>
                <a:gd name="T7" fmla="*/ 56 h 61"/>
                <a:gd name="T8" fmla="*/ 1 w 76"/>
                <a:gd name="T9" fmla="*/ 31 h 61"/>
                <a:gd name="T10" fmla="*/ 4 w 76"/>
                <a:gd name="T11" fmla="*/ 23 h 61"/>
                <a:gd name="T12" fmla="*/ 57 w 76"/>
                <a:gd name="T13" fmla="*/ 1 h 61"/>
                <a:gd name="T14" fmla="*/ 65 w 76"/>
                <a:gd name="T15" fmla="*/ 5 h 61"/>
                <a:gd name="T16" fmla="*/ 75 w 76"/>
                <a:gd name="T17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1">
                  <a:moveTo>
                    <a:pt x="75" y="30"/>
                  </a:moveTo>
                  <a:cubicBezTo>
                    <a:pt x="76" y="33"/>
                    <a:pt x="75" y="36"/>
                    <a:pt x="72" y="38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7" y="61"/>
                    <a:pt x="13" y="59"/>
                    <a:pt x="12" y="56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28"/>
                    <a:pt x="1" y="25"/>
                    <a:pt x="4" y="23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0" y="0"/>
                    <a:pt x="63" y="2"/>
                    <a:pt x="65" y="5"/>
                  </a:cubicBezTo>
                  <a:lnTo>
                    <a:pt x="75" y="3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8" name="Freeform 1190"/>
            <p:cNvSpPr>
              <a:spLocks/>
            </p:cNvSpPr>
            <p:nvPr/>
          </p:nvSpPr>
          <p:spPr bwMode="auto">
            <a:xfrm>
              <a:off x="7437439" y="2686050"/>
              <a:ext cx="87313" cy="69850"/>
            </a:xfrm>
            <a:custGeom>
              <a:avLst/>
              <a:gdLst>
                <a:gd name="T0" fmla="*/ 76 w 77"/>
                <a:gd name="T1" fmla="*/ 29 h 61"/>
                <a:gd name="T2" fmla="*/ 72 w 77"/>
                <a:gd name="T3" fmla="*/ 37 h 61"/>
                <a:gd name="T4" fmla="*/ 20 w 77"/>
                <a:gd name="T5" fmla="*/ 59 h 61"/>
                <a:gd name="T6" fmla="*/ 12 w 77"/>
                <a:gd name="T7" fmla="*/ 56 h 61"/>
                <a:gd name="T8" fmla="*/ 2 w 77"/>
                <a:gd name="T9" fmla="*/ 31 h 61"/>
                <a:gd name="T10" fmla="*/ 5 w 77"/>
                <a:gd name="T11" fmla="*/ 23 h 61"/>
                <a:gd name="T12" fmla="*/ 57 w 77"/>
                <a:gd name="T13" fmla="*/ 1 h 61"/>
                <a:gd name="T14" fmla="*/ 65 w 77"/>
                <a:gd name="T15" fmla="*/ 5 h 61"/>
                <a:gd name="T16" fmla="*/ 76 w 77"/>
                <a:gd name="T17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1">
                  <a:moveTo>
                    <a:pt x="76" y="29"/>
                  </a:moveTo>
                  <a:cubicBezTo>
                    <a:pt x="77" y="33"/>
                    <a:pt x="76" y="36"/>
                    <a:pt x="72" y="37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7" y="61"/>
                    <a:pt x="14" y="59"/>
                    <a:pt x="12" y="56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8"/>
                    <a:pt x="2" y="25"/>
                    <a:pt x="5" y="23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0" y="0"/>
                    <a:pt x="64" y="1"/>
                    <a:pt x="65" y="5"/>
                  </a:cubicBezTo>
                  <a:lnTo>
                    <a:pt x="76" y="29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9" name="Freeform 1191"/>
            <p:cNvSpPr>
              <a:spLocks/>
            </p:cNvSpPr>
            <p:nvPr/>
          </p:nvSpPr>
          <p:spPr bwMode="auto">
            <a:xfrm>
              <a:off x="7519989" y="2651125"/>
              <a:ext cx="88900" cy="71438"/>
            </a:xfrm>
            <a:custGeom>
              <a:avLst/>
              <a:gdLst>
                <a:gd name="T0" fmla="*/ 75 w 77"/>
                <a:gd name="T1" fmla="*/ 29 h 61"/>
                <a:gd name="T2" fmla="*/ 72 w 77"/>
                <a:gd name="T3" fmla="*/ 37 h 61"/>
                <a:gd name="T4" fmla="*/ 20 w 77"/>
                <a:gd name="T5" fmla="*/ 59 h 61"/>
                <a:gd name="T6" fmla="*/ 12 w 77"/>
                <a:gd name="T7" fmla="*/ 56 h 61"/>
                <a:gd name="T8" fmla="*/ 1 w 77"/>
                <a:gd name="T9" fmla="*/ 31 h 61"/>
                <a:gd name="T10" fmla="*/ 5 w 77"/>
                <a:gd name="T11" fmla="*/ 23 h 61"/>
                <a:gd name="T12" fmla="*/ 57 w 77"/>
                <a:gd name="T13" fmla="*/ 1 h 61"/>
                <a:gd name="T14" fmla="*/ 65 w 77"/>
                <a:gd name="T15" fmla="*/ 4 h 61"/>
                <a:gd name="T16" fmla="*/ 75 w 77"/>
                <a:gd name="T17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1">
                  <a:moveTo>
                    <a:pt x="75" y="29"/>
                  </a:moveTo>
                  <a:cubicBezTo>
                    <a:pt x="77" y="32"/>
                    <a:pt x="75" y="36"/>
                    <a:pt x="72" y="37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7" y="61"/>
                    <a:pt x="13" y="59"/>
                    <a:pt x="12" y="56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28"/>
                    <a:pt x="1" y="24"/>
                    <a:pt x="5" y="23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0" y="0"/>
                    <a:pt x="63" y="1"/>
                    <a:pt x="65" y="4"/>
                  </a:cubicBezTo>
                  <a:lnTo>
                    <a:pt x="75" y="29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0" name="Freeform 1192"/>
            <p:cNvSpPr>
              <a:spLocks/>
            </p:cNvSpPr>
            <p:nvPr/>
          </p:nvSpPr>
          <p:spPr bwMode="auto">
            <a:xfrm>
              <a:off x="7602539" y="2617788"/>
              <a:ext cx="87313" cy="68263"/>
            </a:xfrm>
            <a:custGeom>
              <a:avLst/>
              <a:gdLst>
                <a:gd name="T0" fmla="*/ 75 w 76"/>
                <a:gd name="T1" fmla="*/ 29 h 60"/>
                <a:gd name="T2" fmla="*/ 72 w 76"/>
                <a:gd name="T3" fmla="*/ 37 h 60"/>
                <a:gd name="T4" fmla="*/ 19 w 76"/>
                <a:gd name="T5" fmla="*/ 59 h 60"/>
                <a:gd name="T6" fmla="*/ 11 w 76"/>
                <a:gd name="T7" fmla="*/ 56 h 60"/>
                <a:gd name="T8" fmla="*/ 1 w 76"/>
                <a:gd name="T9" fmla="*/ 31 h 60"/>
                <a:gd name="T10" fmla="*/ 4 w 76"/>
                <a:gd name="T11" fmla="*/ 23 h 60"/>
                <a:gd name="T12" fmla="*/ 56 w 76"/>
                <a:gd name="T13" fmla="*/ 1 h 60"/>
                <a:gd name="T14" fmla="*/ 64 w 76"/>
                <a:gd name="T15" fmla="*/ 4 h 60"/>
                <a:gd name="T16" fmla="*/ 75 w 76"/>
                <a:gd name="T17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0">
                  <a:moveTo>
                    <a:pt x="75" y="29"/>
                  </a:moveTo>
                  <a:cubicBezTo>
                    <a:pt x="76" y="32"/>
                    <a:pt x="75" y="36"/>
                    <a:pt x="72" y="37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0"/>
                    <a:pt x="13" y="59"/>
                    <a:pt x="11" y="56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28"/>
                    <a:pt x="1" y="24"/>
                    <a:pt x="4" y="23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9" y="0"/>
                    <a:pt x="63" y="1"/>
                    <a:pt x="64" y="4"/>
                  </a:cubicBezTo>
                  <a:lnTo>
                    <a:pt x="75" y="29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1" name="Freeform 1193"/>
            <p:cNvSpPr>
              <a:spLocks/>
            </p:cNvSpPr>
            <p:nvPr/>
          </p:nvSpPr>
          <p:spPr bwMode="auto">
            <a:xfrm>
              <a:off x="7683501" y="2581275"/>
              <a:ext cx="88900" cy="69850"/>
            </a:xfrm>
            <a:custGeom>
              <a:avLst/>
              <a:gdLst>
                <a:gd name="T0" fmla="*/ 75 w 77"/>
                <a:gd name="T1" fmla="*/ 30 h 61"/>
                <a:gd name="T2" fmla="*/ 72 w 77"/>
                <a:gd name="T3" fmla="*/ 38 h 61"/>
                <a:gd name="T4" fmla="*/ 20 w 77"/>
                <a:gd name="T5" fmla="*/ 60 h 61"/>
                <a:gd name="T6" fmla="*/ 12 w 77"/>
                <a:gd name="T7" fmla="*/ 57 h 61"/>
                <a:gd name="T8" fmla="*/ 1 w 77"/>
                <a:gd name="T9" fmla="*/ 32 h 61"/>
                <a:gd name="T10" fmla="*/ 5 w 77"/>
                <a:gd name="T11" fmla="*/ 24 h 61"/>
                <a:gd name="T12" fmla="*/ 57 w 77"/>
                <a:gd name="T13" fmla="*/ 2 h 61"/>
                <a:gd name="T14" fmla="*/ 65 w 77"/>
                <a:gd name="T15" fmla="*/ 5 h 61"/>
                <a:gd name="T16" fmla="*/ 75 w 77"/>
                <a:gd name="T17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1">
                  <a:moveTo>
                    <a:pt x="75" y="30"/>
                  </a:moveTo>
                  <a:cubicBezTo>
                    <a:pt x="77" y="33"/>
                    <a:pt x="75" y="37"/>
                    <a:pt x="72" y="38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7" y="61"/>
                    <a:pt x="13" y="60"/>
                    <a:pt x="12" y="5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29"/>
                    <a:pt x="2" y="25"/>
                    <a:pt x="5" y="2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0" y="0"/>
                    <a:pt x="64" y="2"/>
                    <a:pt x="65" y="5"/>
                  </a:cubicBezTo>
                  <a:lnTo>
                    <a:pt x="75" y="3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2" name="Freeform 1194"/>
            <p:cNvSpPr>
              <a:spLocks/>
            </p:cNvSpPr>
            <p:nvPr/>
          </p:nvSpPr>
          <p:spPr bwMode="auto">
            <a:xfrm>
              <a:off x="7767639" y="2547938"/>
              <a:ext cx="87313" cy="69850"/>
            </a:xfrm>
            <a:custGeom>
              <a:avLst/>
              <a:gdLst>
                <a:gd name="T0" fmla="*/ 75 w 76"/>
                <a:gd name="T1" fmla="*/ 30 h 61"/>
                <a:gd name="T2" fmla="*/ 72 w 76"/>
                <a:gd name="T3" fmla="*/ 38 h 61"/>
                <a:gd name="T4" fmla="*/ 20 w 76"/>
                <a:gd name="T5" fmla="*/ 60 h 61"/>
                <a:gd name="T6" fmla="*/ 12 w 76"/>
                <a:gd name="T7" fmla="*/ 56 h 61"/>
                <a:gd name="T8" fmla="*/ 1 w 76"/>
                <a:gd name="T9" fmla="*/ 32 h 61"/>
                <a:gd name="T10" fmla="*/ 4 w 76"/>
                <a:gd name="T11" fmla="*/ 24 h 61"/>
                <a:gd name="T12" fmla="*/ 57 w 76"/>
                <a:gd name="T13" fmla="*/ 1 h 61"/>
                <a:gd name="T14" fmla="*/ 65 w 76"/>
                <a:gd name="T15" fmla="*/ 5 h 61"/>
                <a:gd name="T16" fmla="*/ 75 w 76"/>
                <a:gd name="T17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1">
                  <a:moveTo>
                    <a:pt x="75" y="30"/>
                  </a:moveTo>
                  <a:cubicBezTo>
                    <a:pt x="76" y="33"/>
                    <a:pt x="75" y="36"/>
                    <a:pt x="72" y="38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6" y="61"/>
                    <a:pt x="13" y="60"/>
                    <a:pt x="12" y="5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28"/>
                    <a:pt x="1" y="25"/>
                    <a:pt x="4" y="24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0" y="0"/>
                    <a:pt x="63" y="2"/>
                    <a:pt x="65" y="5"/>
                  </a:cubicBezTo>
                  <a:lnTo>
                    <a:pt x="75" y="3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3" name="Freeform 1195"/>
            <p:cNvSpPr>
              <a:spLocks/>
            </p:cNvSpPr>
            <p:nvPr/>
          </p:nvSpPr>
          <p:spPr bwMode="auto">
            <a:xfrm>
              <a:off x="7848601" y="2513013"/>
              <a:ext cx="88900" cy="69850"/>
            </a:xfrm>
            <a:custGeom>
              <a:avLst/>
              <a:gdLst>
                <a:gd name="T0" fmla="*/ 76 w 77"/>
                <a:gd name="T1" fmla="*/ 29 h 61"/>
                <a:gd name="T2" fmla="*/ 72 w 77"/>
                <a:gd name="T3" fmla="*/ 37 h 61"/>
                <a:gd name="T4" fmla="*/ 20 w 77"/>
                <a:gd name="T5" fmla="*/ 59 h 61"/>
                <a:gd name="T6" fmla="*/ 12 w 77"/>
                <a:gd name="T7" fmla="*/ 56 h 61"/>
                <a:gd name="T8" fmla="*/ 2 w 77"/>
                <a:gd name="T9" fmla="*/ 31 h 61"/>
                <a:gd name="T10" fmla="*/ 5 w 77"/>
                <a:gd name="T11" fmla="*/ 23 h 61"/>
                <a:gd name="T12" fmla="*/ 57 w 77"/>
                <a:gd name="T13" fmla="*/ 1 h 61"/>
                <a:gd name="T14" fmla="*/ 65 w 77"/>
                <a:gd name="T15" fmla="*/ 5 h 61"/>
                <a:gd name="T16" fmla="*/ 76 w 77"/>
                <a:gd name="T17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1">
                  <a:moveTo>
                    <a:pt x="76" y="29"/>
                  </a:moveTo>
                  <a:cubicBezTo>
                    <a:pt x="77" y="33"/>
                    <a:pt x="75" y="36"/>
                    <a:pt x="72" y="37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7" y="61"/>
                    <a:pt x="13" y="59"/>
                    <a:pt x="12" y="56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8"/>
                    <a:pt x="2" y="25"/>
                    <a:pt x="5" y="23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0" y="0"/>
                    <a:pt x="64" y="1"/>
                    <a:pt x="65" y="5"/>
                  </a:cubicBezTo>
                  <a:lnTo>
                    <a:pt x="76" y="29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4" name="Freeform 1196"/>
            <p:cNvSpPr>
              <a:spLocks/>
            </p:cNvSpPr>
            <p:nvPr/>
          </p:nvSpPr>
          <p:spPr bwMode="auto">
            <a:xfrm>
              <a:off x="6800851" y="3019425"/>
              <a:ext cx="95250" cy="92075"/>
            </a:xfrm>
            <a:custGeom>
              <a:avLst/>
              <a:gdLst>
                <a:gd name="T0" fmla="*/ 82 w 83"/>
                <a:gd name="T1" fmla="*/ 51 h 81"/>
                <a:gd name="T2" fmla="*/ 78 w 83"/>
                <a:gd name="T3" fmla="*/ 59 h 81"/>
                <a:gd name="T4" fmla="*/ 29 w 83"/>
                <a:gd name="T5" fmla="*/ 80 h 81"/>
                <a:gd name="T6" fmla="*/ 21 w 83"/>
                <a:gd name="T7" fmla="*/ 77 h 81"/>
                <a:gd name="T8" fmla="*/ 1 w 83"/>
                <a:gd name="T9" fmla="*/ 30 h 81"/>
                <a:gd name="T10" fmla="*/ 5 w 83"/>
                <a:gd name="T11" fmla="*/ 22 h 81"/>
                <a:gd name="T12" fmla="*/ 54 w 83"/>
                <a:gd name="T13" fmla="*/ 1 h 81"/>
                <a:gd name="T14" fmla="*/ 62 w 83"/>
                <a:gd name="T15" fmla="*/ 4 h 81"/>
                <a:gd name="T16" fmla="*/ 82 w 83"/>
                <a:gd name="T17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1">
                  <a:moveTo>
                    <a:pt x="82" y="51"/>
                  </a:moveTo>
                  <a:cubicBezTo>
                    <a:pt x="83" y="55"/>
                    <a:pt x="81" y="58"/>
                    <a:pt x="78" y="59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1"/>
                    <a:pt x="23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6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0" y="1"/>
                    <a:pt x="62" y="4"/>
                  </a:cubicBezTo>
                  <a:lnTo>
                    <a:pt x="82" y="51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5" name="Freeform 1197"/>
            <p:cNvSpPr>
              <a:spLocks/>
            </p:cNvSpPr>
            <p:nvPr/>
          </p:nvSpPr>
          <p:spPr bwMode="auto">
            <a:xfrm>
              <a:off x="6880226" y="2984500"/>
              <a:ext cx="95250" cy="93663"/>
            </a:xfrm>
            <a:custGeom>
              <a:avLst/>
              <a:gdLst>
                <a:gd name="T0" fmla="*/ 82 w 83"/>
                <a:gd name="T1" fmla="*/ 52 h 82"/>
                <a:gd name="T2" fmla="*/ 78 w 83"/>
                <a:gd name="T3" fmla="*/ 60 h 82"/>
                <a:gd name="T4" fmla="*/ 30 w 83"/>
                <a:gd name="T5" fmla="*/ 81 h 82"/>
                <a:gd name="T6" fmla="*/ 22 w 83"/>
                <a:gd name="T7" fmla="*/ 78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8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6" y="82"/>
                    <a:pt x="23" y="81"/>
                    <a:pt x="22" y="7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4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6" name="Freeform 1198"/>
            <p:cNvSpPr>
              <a:spLocks/>
            </p:cNvSpPr>
            <p:nvPr/>
          </p:nvSpPr>
          <p:spPr bwMode="auto">
            <a:xfrm>
              <a:off x="6961189" y="2951163"/>
              <a:ext cx="93663" cy="93663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1 h 82"/>
                <a:gd name="T6" fmla="*/ 21 w 82"/>
                <a:gd name="T7" fmla="*/ 77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2 h 82"/>
                <a:gd name="T14" fmla="*/ 61 w 82"/>
                <a:gd name="T15" fmla="*/ 5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1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7" name="Freeform 1199"/>
            <p:cNvSpPr>
              <a:spLocks/>
            </p:cNvSpPr>
            <p:nvPr/>
          </p:nvSpPr>
          <p:spPr bwMode="auto">
            <a:xfrm>
              <a:off x="7040564" y="2917825"/>
              <a:ext cx="93663" cy="93663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1 h 82"/>
                <a:gd name="T6" fmla="*/ 21 w 82"/>
                <a:gd name="T7" fmla="*/ 77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1 h 82"/>
                <a:gd name="T14" fmla="*/ 61 w 82"/>
                <a:gd name="T15" fmla="*/ 5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8" name="Freeform 1200"/>
            <p:cNvSpPr>
              <a:spLocks/>
            </p:cNvSpPr>
            <p:nvPr/>
          </p:nvSpPr>
          <p:spPr bwMode="auto">
            <a:xfrm>
              <a:off x="7119939" y="2884488"/>
              <a:ext cx="95250" cy="93663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0 h 82"/>
                <a:gd name="T6" fmla="*/ 21 w 83"/>
                <a:gd name="T7" fmla="*/ 77 h 82"/>
                <a:gd name="T8" fmla="*/ 1 w 83"/>
                <a:gd name="T9" fmla="*/ 30 h 82"/>
                <a:gd name="T10" fmla="*/ 4 w 83"/>
                <a:gd name="T11" fmla="*/ 22 h 82"/>
                <a:gd name="T12" fmla="*/ 53 w 83"/>
                <a:gd name="T13" fmla="*/ 1 h 82"/>
                <a:gd name="T14" fmla="*/ 61 w 83"/>
                <a:gd name="T15" fmla="*/ 4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2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7" y="0"/>
                    <a:pt x="60" y="1"/>
                    <a:pt x="61" y="4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9" name="Freeform 1201"/>
            <p:cNvSpPr>
              <a:spLocks/>
            </p:cNvSpPr>
            <p:nvPr/>
          </p:nvSpPr>
          <p:spPr bwMode="auto">
            <a:xfrm>
              <a:off x="7199314" y="2851150"/>
              <a:ext cx="95250" cy="93663"/>
            </a:xfrm>
            <a:custGeom>
              <a:avLst/>
              <a:gdLst>
                <a:gd name="T0" fmla="*/ 82 w 83"/>
                <a:gd name="T1" fmla="*/ 52 h 81"/>
                <a:gd name="T2" fmla="*/ 78 w 83"/>
                <a:gd name="T3" fmla="*/ 60 h 81"/>
                <a:gd name="T4" fmla="*/ 29 w 83"/>
                <a:gd name="T5" fmla="*/ 80 h 81"/>
                <a:gd name="T6" fmla="*/ 21 w 83"/>
                <a:gd name="T7" fmla="*/ 77 h 81"/>
                <a:gd name="T8" fmla="*/ 1 w 83"/>
                <a:gd name="T9" fmla="*/ 30 h 81"/>
                <a:gd name="T10" fmla="*/ 5 w 83"/>
                <a:gd name="T11" fmla="*/ 22 h 81"/>
                <a:gd name="T12" fmla="*/ 54 w 83"/>
                <a:gd name="T13" fmla="*/ 1 h 81"/>
                <a:gd name="T14" fmla="*/ 62 w 83"/>
                <a:gd name="T15" fmla="*/ 4 h 81"/>
                <a:gd name="T16" fmla="*/ 82 w 83"/>
                <a:gd name="T17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1">
                  <a:moveTo>
                    <a:pt x="82" y="52"/>
                  </a:moveTo>
                  <a:cubicBezTo>
                    <a:pt x="83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1"/>
                    <a:pt x="23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0" y="1"/>
                    <a:pt x="62" y="4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0" name="Freeform 1202"/>
            <p:cNvSpPr>
              <a:spLocks/>
            </p:cNvSpPr>
            <p:nvPr/>
          </p:nvSpPr>
          <p:spPr bwMode="auto">
            <a:xfrm>
              <a:off x="7278689" y="2816225"/>
              <a:ext cx="95250" cy="95250"/>
            </a:xfrm>
            <a:custGeom>
              <a:avLst/>
              <a:gdLst>
                <a:gd name="T0" fmla="*/ 82 w 83"/>
                <a:gd name="T1" fmla="*/ 52 h 82"/>
                <a:gd name="T2" fmla="*/ 79 w 83"/>
                <a:gd name="T3" fmla="*/ 60 h 82"/>
                <a:gd name="T4" fmla="*/ 30 w 83"/>
                <a:gd name="T5" fmla="*/ 81 h 82"/>
                <a:gd name="T6" fmla="*/ 22 w 83"/>
                <a:gd name="T7" fmla="*/ 78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9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6" y="82"/>
                    <a:pt x="23" y="81"/>
                    <a:pt x="22" y="7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4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1" name="Freeform 1203"/>
            <p:cNvSpPr>
              <a:spLocks/>
            </p:cNvSpPr>
            <p:nvPr/>
          </p:nvSpPr>
          <p:spPr bwMode="auto">
            <a:xfrm>
              <a:off x="7358064" y="2782888"/>
              <a:ext cx="95250" cy="95250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1 h 82"/>
                <a:gd name="T6" fmla="*/ 21 w 82"/>
                <a:gd name="T7" fmla="*/ 78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2 h 82"/>
                <a:gd name="T14" fmla="*/ 61 w 82"/>
                <a:gd name="T15" fmla="*/ 5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2" name="Freeform 1204"/>
            <p:cNvSpPr>
              <a:spLocks/>
            </p:cNvSpPr>
            <p:nvPr/>
          </p:nvSpPr>
          <p:spPr bwMode="auto">
            <a:xfrm>
              <a:off x="7437439" y="2749550"/>
              <a:ext cx="95250" cy="95250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1 h 82"/>
                <a:gd name="T6" fmla="*/ 21 w 83"/>
                <a:gd name="T7" fmla="*/ 77 h 82"/>
                <a:gd name="T8" fmla="*/ 1 w 83"/>
                <a:gd name="T9" fmla="*/ 30 h 82"/>
                <a:gd name="T10" fmla="*/ 4 w 83"/>
                <a:gd name="T11" fmla="*/ 22 h 82"/>
                <a:gd name="T12" fmla="*/ 53 w 83"/>
                <a:gd name="T13" fmla="*/ 1 h 82"/>
                <a:gd name="T14" fmla="*/ 61 w 83"/>
                <a:gd name="T15" fmla="*/ 5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3" name="Freeform 1205"/>
            <p:cNvSpPr>
              <a:spLocks/>
            </p:cNvSpPr>
            <p:nvPr/>
          </p:nvSpPr>
          <p:spPr bwMode="auto">
            <a:xfrm>
              <a:off x="7516814" y="2716213"/>
              <a:ext cx="95250" cy="95250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0 h 82"/>
                <a:gd name="T6" fmla="*/ 21 w 83"/>
                <a:gd name="T7" fmla="*/ 77 h 82"/>
                <a:gd name="T8" fmla="*/ 1 w 83"/>
                <a:gd name="T9" fmla="*/ 30 h 82"/>
                <a:gd name="T10" fmla="*/ 5 w 83"/>
                <a:gd name="T11" fmla="*/ 22 h 82"/>
                <a:gd name="T12" fmla="*/ 53 w 83"/>
                <a:gd name="T13" fmla="*/ 1 h 82"/>
                <a:gd name="T14" fmla="*/ 61 w 83"/>
                <a:gd name="T15" fmla="*/ 4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2"/>
                    <a:pt x="23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5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7" y="0"/>
                    <a:pt x="60" y="1"/>
                    <a:pt x="61" y="4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4" name="Freeform 1206"/>
            <p:cNvSpPr>
              <a:spLocks/>
            </p:cNvSpPr>
            <p:nvPr/>
          </p:nvSpPr>
          <p:spPr bwMode="auto">
            <a:xfrm>
              <a:off x="7596189" y="2682875"/>
              <a:ext cx="95250" cy="93663"/>
            </a:xfrm>
            <a:custGeom>
              <a:avLst/>
              <a:gdLst>
                <a:gd name="T0" fmla="*/ 82 w 83"/>
                <a:gd name="T1" fmla="*/ 52 h 81"/>
                <a:gd name="T2" fmla="*/ 78 w 83"/>
                <a:gd name="T3" fmla="*/ 60 h 81"/>
                <a:gd name="T4" fmla="*/ 29 w 83"/>
                <a:gd name="T5" fmla="*/ 80 h 81"/>
                <a:gd name="T6" fmla="*/ 21 w 83"/>
                <a:gd name="T7" fmla="*/ 77 h 81"/>
                <a:gd name="T8" fmla="*/ 2 w 83"/>
                <a:gd name="T9" fmla="*/ 30 h 81"/>
                <a:gd name="T10" fmla="*/ 5 w 83"/>
                <a:gd name="T11" fmla="*/ 22 h 81"/>
                <a:gd name="T12" fmla="*/ 54 w 83"/>
                <a:gd name="T13" fmla="*/ 1 h 81"/>
                <a:gd name="T14" fmla="*/ 62 w 83"/>
                <a:gd name="T15" fmla="*/ 4 h 81"/>
                <a:gd name="T16" fmla="*/ 82 w 83"/>
                <a:gd name="T17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1">
                  <a:moveTo>
                    <a:pt x="82" y="52"/>
                  </a:moveTo>
                  <a:cubicBezTo>
                    <a:pt x="83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1"/>
                    <a:pt x="23" y="80"/>
                    <a:pt x="21" y="7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0" y="1"/>
                    <a:pt x="62" y="4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5" name="Freeform 1207"/>
            <p:cNvSpPr>
              <a:spLocks/>
            </p:cNvSpPr>
            <p:nvPr/>
          </p:nvSpPr>
          <p:spPr bwMode="auto">
            <a:xfrm>
              <a:off x="7675564" y="2647950"/>
              <a:ext cx="95250" cy="95250"/>
            </a:xfrm>
            <a:custGeom>
              <a:avLst/>
              <a:gdLst>
                <a:gd name="T0" fmla="*/ 82 w 83"/>
                <a:gd name="T1" fmla="*/ 52 h 82"/>
                <a:gd name="T2" fmla="*/ 79 w 83"/>
                <a:gd name="T3" fmla="*/ 60 h 82"/>
                <a:gd name="T4" fmla="*/ 30 w 83"/>
                <a:gd name="T5" fmla="*/ 81 h 82"/>
                <a:gd name="T6" fmla="*/ 22 w 83"/>
                <a:gd name="T7" fmla="*/ 78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9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7" y="82"/>
                    <a:pt x="23" y="81"/>
                    <a:pt x="22" y="7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4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6" name="Freeform 1208"/>
            <p:cNvSpPr>
              <a:spLocks/>
            </p:cNvSpPr>
            <p:nvPr/>
          </p:nvSpPr>
          <p:spPr bwMode="auto">
            <a:xfrm>
              <a:off x="7756526" y="2614613"/>
              <a:ext cx="93663" cy="95250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1 h 82"/>
                <a:gd name="T6" fmla="*/ 21 w 82"/>
                <a:gd name="T7" fmla="*/ 78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2 h 82"/>
                <a:gd name="T14" fmla="*/ 61 w 82"/>
                <a:gd name="T15" fmla="*/ 5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7" name="Freeform 1209"/>
            <p:cNvSpPr>
              <a:spLocks/>
            </p:cNvSpPr>
            <p:nvPr/>
          </p:nvSpPr>
          <p:spPr bwMode="auto">
            <a:xfrm>
              <a:off x="7835901" y="2565400"/>
              <a:ext cx="134938" cy="111125"/>
            </a:xfrm>
            <a:custGeom>
              <a:avLst/>
              <a:gdLst>
                <a:gd name="T0" fmla="*/ 115 w 117"/>
                <a:gd name="T1" fmla="*/ 52 h 96"/>
                <a:gd name="T2" fmla="*/ 112 w 117"/>
                <a:gd name="T3" fmla="*/ 60 h 96"/>
                <a:gd name="T4" fmla="*/ 29 w 117"/>
                <a:gd name="T5" fmla="*/ 95 h 96"/>
                <a:gd name="T6" fmla="*/ 21 w 117"/>
                <a:gd name="T7" fmla="*/ 91 h 96"/>
                <a:gd name="T8" fmla="*/ 1 w 117"/>
                <a:gd name="T9" fmla="*/ 44 h 96"/>
                <a:gd name="T10" fmla="*/ 4 w 117"/>
                <a:gd name="T11" fmla="*/ 36 h 96"/>
                <a:gd name="T12" fmla="*/ 87 w 117"/>
                <a:gd name="T13" fmla="*/ 1 h 96"/>
                <a:gd name="T14" fmla="*/ 95 w 117"/>
                <a:gd name="T15" fmla="*/ 4 h 96"/>
                <a:gd name="T16" fmla="*/ 115 w 117"/>
                <a:gd name="T17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96">
                  <a:moveTo>
                    <a:pt x="115" y="52"/>
                  </a:moveTo>
                  <a:cubicBezTo>
                    <a:pt x="117" y="55"/>
                    <a:pt x="115" y="58"/>
                    <a:pt x="112" y="60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26" y="96"/>
                    <a:pt x="22" y="94"/>
                    <a:pt x="21" y="91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1"/>
                    <a:pt x="1" y="37"/>
                    <a:pt x="4" y="36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90" y="0"/>
                    <a:pt x="94" y="1"/>
                    <a:pt x="95" y="4"/>
                  </a:cubicBezTo>
                  <a:lnTo>
                    <a:pt x="115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8" name="Freeform 1211"/>
            <p:cNvSpPr>
              <a:spLocks/>
            </p:cNvSpPr>
            <p:nvPr/>
          </p:nvSpPr>
          <p:spPr bwMode="auto">
            <a:xfrm>
              <a:off x="6832601" y="3078163"/>
              <a:ext cx="136525" cy="111125"/>
            </a:xfrm>
            <a:custGeom>
              <a:avLst/>
              <a:gdLst>
                <a:gd name="T0" fmla="*/ 118 w 119"/>
                <a:gd name="T1" fmla="*/ 51 h 97"/>
                <a:gd name="T2" fmla="*/ 114 w 119"/>
                <a:gd name="T3" fmla="*/ 59 h 97"/>
                <a:gd name="T4" fmla="*/ 29 w 119"/>
                <a:gd name="T5" fmla="*/ 95 h 97"/>
                <a:gd name="T6" fmla="*/ 21 w 119"/>
                <a:gd name="T7" fmla="*/ 92 h 97"/>
                <a:gd name="T8" fmla="*/ 1 w 119"/>
                <a:gd name="T9" fmla="*/ 45 h 97"/>
                <a:gd name="T10" fmla="*/ 5 w 119"/>
                <a:gd name="T11" fmla="*/ 37 h 97"/>
                <a:gd name="T12" fmla="*/ 90 w 119"/>
                <a:gd name="T13" fmla="*/ 1 h 97"/>
                <a:gd name="T14" fmla="*/ 98 w 119"/>
                <a:gd name="T15" fmla="*/ 4 h 97"/>
                <a:gd name="T16" fmla="*/ 118 w 119"/>
                <a:gd name="T17" fmla="*/ 5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7">
                  <a:moveTo>
                    <a:pt x="118" y="51"/>
                  </a:moveTo>
                  <a:cubicBezTo>
                    <a:pt x="119" y="54"/>
                    <a:pt x="117" y="58"/>
                    <a:pt x="114" y="59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26" y="97"/>
                    <a:pt x="23" y="95"/>
                    <a:pt x="21" y="92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2"/>
                    <a:pt x="1" y="38"/>
                    <a:pt x="5" y="3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3" y="0"/>
                    <a:pt x="96" y="1"/>
                    <a:pt x="98" y="4"/>
                  </a:cubicBezTo>
                  <a:lnTo>
                    <a:pt x="118" y="51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9" name="Freeform 1212"/>
            <p:cNvSpPr>
              <a:spLocks/>
            </p:cNvSpPr>
            <p:nvPr/>
          </p:nvSpPr>
          <p:spPr bwMode="auto">
            <a:xfrm>
              <a:off x="6951664" y="3044825"/>
              <a:ext cx="96838" cy="93663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0 h 82"/>
                <a:gd name="T6" fmla="*/ 21 w 83"/>
                <a:gd name="T7" fmla="*/ 77 h 82"/>
                <a:gd name="T8" fmla="*/ 1 w 83"/>
                <a:gd name="T9" fmla="*/ 30 h 82"/>
                <a:gd name="T10" fmla="*/ 5 w 83"/>
                <a:gd name="T11" fmla="*/ 22 h 82"/>
                <a:gd name="T12" fmla="*/ 54 w 83"/>
                <a:gd name="T13" fmla="*/ 1 h 82"/>
                <a:gd name="T14" fmla="*/ 62 w 83"/>
                <a:gd name="T15" fmla="*/ 4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2"/>
                    <a:pt x="23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0" y="1"/>
                    <a:pt x="62" y="4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0" name="Freeform 1213"/>
            <p:cNvSpPr>
              <a:spLocks/>
            </p:cNvSpPr>
            <p:nvPr/>
          </p:nvSpPr>
          <p:spPr bwMode="auto">
            <a:xfrm>
              <a:off x="7031039" y="3011488"/>
              <a:ext cx="96838" cy="93663"/>
            </a:xfrm>
            <a:custGeom>
              <a:avLst/>
              <a:gdLst>
                <a:gd name="T0" fmla="*/ 82 w 83"/>
                <a:gd name="T1" fmla="*/ 52 h 82"/>
                <a:gd name="T2" fmla="*/ 78 w 83"/>
                <a:gd name="T3" fmla="*/ 60 h 82"/>
                <a:gd name="T4" fmla="*/ 29 w 83"/>
                <a:gd name="T5" fmla="*/ 80 h 82"/>
                <a:gd name="T6" fmla="*/ 21 w 83"/>
                <a:gd name="T7" fmla="*/ 77 h 82"/>
                <a:gd name="T8" fmla="*/ 1 w 83"/>
                <a:gd name="T9" fmla="*/ 30 h 82"/>
                <a:gd name="T10" fmla="*/ 5 w 83"/>
                <a:gd name="T11" fmla="*/ 22 h 82"/>
                <a:gd name="T12" fmla="*/ 54 w 83"/>
                <a:gd name="T13" fmla="*/ 1 h 82"/>
                <a:gd name="T14" fmla="*/ 62 w 83"/>
                <a:gd name="T15" fmla="*/ 4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2"/>
                    <a:pt x="23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0" y="1"/>
                    <a:pt x="62" y="4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1" name="Freeform 1214"/>
            <p:cNvSpPr>
              <a:spLocks/>
            </p:cNvSpPr>
            <p:nvPr/>
          </p:nvSpPr>
          <p:spPr bwMode="auto">
            <a:xfrm>
              <a:off x="7110414" y="2978150"/>
              <a:ext cx="96838" cy="92075"/>
            </a:xfrm>
            <a:custGeom>
              <a:avLst/>
              <a:gdLst>
                <a:gd name="T0" fmla="*/ 82 w 83"/>
                <a:gd name="T1" fmla="*/ 51 h 81"/>
                <a:gd name="T2" fmla="*/ 78 w 83"/>
                <a:gd name="T3" fmla="*/ 59 h 81"/>
                <a:gd name="T4" fmla="*/ 29 w 83"/>
                <a:gd name="T5" fmla="*/ 80 h 81"/>
                <a:gd name="T6" fmla="*/ 21 w 83"/>
                <a:gd name="T7" fmla="*/ 77 h 81"/>
                <a:gd name="T8" fmla="*/ 2 w 83"/>
                <a:gd name="T9" fmla="*/ 30 h 81"/>
                <a:gd name="T10" fmla="*/ 5 w 83"/>
                <a:gd name="T11" fmla="*/ 22 h 81"/>
                <a:gd name="T12" fmla="*/ 54 w 83"/>
                <a:gd name="T13" fmla="*/ 1 h 81"/>
                <a:gd name="T14" fmla="*/ 62 w 83"/>
                <a:gd name="T15" fmla="*/ 4 h 81"/>
                <a:gd name="T16" fmla="*/ 82 w 83"/>
                <a:gd name="T17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1">
                  <a:moveTo>
                    <a:pt x="82" y="51"/>
                  </a:moveTo>
                  <a:cubicBezTo>
                    <a:pt x="83" y="55"/>
                    <a:pt x="81" y="58"/>
                    <a:pt x="78" y="59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1"/>
                    <a:pt x="23" y="80"/>
                    <a:pt x="21" y="7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6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0" y="1"/>
                    <a:pt x="62" y="4"/>
                  </a:cubicBezTo>
                  <a:lnTo>
                    <a:pt x="82" y="51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2" name="Freeform 1215"/>
            <p:cNvSpPr>
              <a:spLocks/>
            </p:cNvSpPr>
            <p:nvPr/>
          </p:nvSpPr>
          <p:spPr bwMode="auto">
            <a:xfrm>
              <a:off x="7189789" y="2943225"/>
              <a:ext cx="96838" cy="93663"/>
            </a:xfrm>
            <a:custGeom>
              <a:avLst/>
              <a:gdLst>
                <a:gd name="T0" fmla="*/ 82 w 83"/>
                <a:gd name="T1" fmla="*/ 52 h 82"/>
                <a:gd name="T2" fmla="*/ 78 w 83"/>
                <a:gd name="T3" fmla="*/ 60 h 82"/>
                <a:gd name="T4" fmla="*/ 30 w 83"/>
                <a:gd name="T5" fmla="*/ 81 h 82"/>
                <a:gd name="T6" fmla="*/ 22 w 83"/>
                <a:gd name="T7" fmla="*/ 78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8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6" y="82"/>
                    <a:pt x="23" y="81"/>
                    <a:pt x="22" y="7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4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0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3" name="Freeform 1216"/>
            <p:cNvSpPr>
              <a:spLocks/>
            </p:cNvSpPr>
            <p:nvPr/>
          </p:nvSpPr>
          <p:spPr bwMode="auto">
            <a:xfrm>
              <a:off x="7269164" y="2909888"/>
              <a:ext cx="96838" cy="93663"/>
            </a:xfrm>
            <a:custGeom>
              <a:avLst/>
              <a:gdLst>
                <a:gd name="T0" fmla="*/ 82 w 83"/>
                <a:gd name="T1" fmla="*/ 52 h 82"/>
                <a:gd name="T2" fmla="*/ 79 w 83"/>
                <a:gd name="T3" fmla="*/ 60 h 82"/>
                <a:gd name="T4" fmla="*/ 30 w 83"/>
                <a:gd name="T5" fmla="*/ 81 h 82"/>
                <a:gd name="T6" fmla="*/ 22 w 83"/>
                <a:gd name="T7" fmla="*/ 78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9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7" y="82"/>
                    <a:pt x="23" y="81"/>
                    <a:pt x="22" y="7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4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4" name="Freeform 1217"/>
            <p:cNvSpPr>
              <a:spLocks/>
            </p:cNvSpPr>
            <p:nvPr/>
          </p:nvSpPr>
          <p:spPr bwMode="auto">
            <a:xfrm>
              <a:off x="7348539" y="2876550"/>
              <a:ext cx="96838" cy="93663"/>
            </a:xfrm>
            <a:custGeom>
              <a:avLst/>
              <a:gdLst>
                <a:gd name="T0" fmla="*/ 82 w 83"/>
                <a:gd name="T1" fmla="*/ 52 h 82"/>
                <a:gd name="T2" fmla="*/ 79 w 83"/>
                <a:gd name="T3" fmla="*/ 60 h 82"/>
                <a:gd name="T4" fmla="*/ 30 w 83"/>
                <a:gd name="T5" fmla="*/ 81 h 82"/>
                <a:gd name="T6" fmla="*/ 22 w 83"/>
                <a:gd name="T7" fmla="*/ 77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1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9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7" y="82"/>
                    <a:pt x="23" y="81"/>
                    <a:pt x="22" y="7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5" name="Freeform 1218"/>
            <p:cNvSpPr>
              <a:spLocks/>
            </p:cNvSpPr>
            <p:nvPr/>
          </p:nvSpPr>
          <p:spPr bwMode="auto">
            <a:xfrm>
              <a:off x="7429501" y="2843213"/>
              <a:ext cx="95250" cy="93663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1 h 82"/>
                <a:gd name="T6" fmla="*/ 21 w 82"/>
                <a:gd name="T7" fmla="*/ 77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1 h 82"/>
                <a:gd name="T14" fmla="*/ 61 w 82"/>
                <a:gd name="T15" fmla="*/ 5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1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6" name="Freeform 1219"/>
            <p:cNvSpPr>
              <a:spLocks/>
            </p:cNvSpPr>
            <p:nvPr/>
          </p:nvSpPr>
          <p:spPr bwMode="auto">
            <a:xfrm>
              <a:off x="7508876" y="2809875"/>
              <a:ext cx="95250" cy="93663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0 h 82"/>
                <a:gd name="T6" fmla="*/ 21 w 82"/>
                <a:gd name="T7" fmla="*/ 77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1 h 82"/>
                <a:gd name="T14" fmla="*/ 61 w 82"/>
                <a:gd name="T15" fmla="*/ 4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2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1"/>
                    <a:pt x="61" y="4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7" name="Freeform 1220"/>
            <p:cNvSpPr>
              <a:spLocks/>
            </p:cNvSpPr>
            <p:nvPr/>
          </p:nvSpPr>
          <p:spPr bwMode="auto">
            <a:xfrm>
              <a:off x="7588251" y="2776538"/>
              <a:ext cx="95250" cy="93663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0 h 82"/>
                <a:gd name="T6" fmla="*/ 21 w 83"/>
                <a:gd name="T7" fmla="*/ 77 h 82"/>
                <a:gd name="T8" fmla="*/ 1 w 83"/>
                <a:gd name="T9" fmla="*/ 30 h 82"/>
                <a:gd name="T10" fmla="*/ 4 w 83"/>
                <a:gd name="T11" fmla="*/ 22 h 82"/>
                <a:gd name="T12" fmla="*/ 53 w 83"/>
                <a:gd name="T13" fmla="*/ 1 h 82"/>
                <a:gd name="T14" fmla="*/ 61 w 83"/>
                <a:gd name="T15" fmla="*/ 4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2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1"/>
                    <a:pt x="61" y="4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8" name="Freeform 1221"/>
            <p:cNvSpPr>
              <a:spLocks/>
            </p:cNvSpPr>
            <p:nvPr/>
          </p:nvSpPr>
          <p:spPr bwMode="auto">
            <a:xfrm>
              <a:off x="7747001" y="2708275"/>
              <a:ext cx="95250" cy="93663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1 h 82"/>
                <a:gd name="T6" fmla="*/ 21 w 83"/>
                <a:gd name="T7" fmla="*/ 78 h 82"/>
                <a:gd name="T8" fmla="*/ 1 w 83"/>
                <a:gd name="T9" fmla="*/ 30 h 82"/>
                <a:gd name="T10" fmla="*/ 4 w 83"/>
                <a:gd name="T11" fmla="*/ 22 h 82"/>
                <a:gd name="T12" fmla="*/ 53 w 83"/>
                <a:gd name="T13" fmla="*/ 2 h 82"/>
                <a:gd name="T14" fmla="*/ 61 w 83"/>
                <a:gd name="T15" fmla="*/ 5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3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7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9" name="Freeform 1222"/>
            <p:cNvSpPr>
              <a:spLocks/>
            </p:cNvSpPr>
            <p:nvPr/>
          </p:nvSpPr>
          <p:spPr bwMode="auto">
            <a:xfrm>
              <a:off x="7667626" y="2743200"/>
              <a:ext cx="95250" cy="92075"/>
            </a:xfrm>
            <a:custGeom>
              <a:avLst/>
              <a:gdLst>
                <a:gd name="T0" fmla="*/ 81 w 83"/>
                <a:gd name="T1" fmla="*/ 51 h 81"/>
                <a:gd name="T2" fmla="*/ 78 w 83"/>
                <a:gd name="T3" fmla="*/ 59 h 81"/>
                <a:gd name="T4" fmla="*/ 29 w 83"/>
                <a:gd name="T5" fmla="*/ 80 h 81"/>
                <a:gd name="T6" fmla="*/ 21 w 83"/>
                <a:gd name="T7" fmla="*/ 77 h 81"/>
                <a:gd name="T8" fmla="*/ 1 w 83"/>
                <a:gd name="T9" fmla="*/ 30 h 81"/>
                <a:gd name="T10" fmla="*/ 4 w 83"/>
                <a:gd name="T11" fmla="*/ 22 h 81"/>
                <a:gd name="T12" fmla="*/ 53 w 83"/>
                <a:gd name="T13" fmla="*/ 1 h 81"/>
                <a:gd name="T14" fmla="*/ 61 w 83"/>
                <a:gd name="T15" fmla="*/ 4 h 81"/>
                <a:gd name="T16" fmla="*/ 81 w 83"/>
                <a:gd name="T17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1">
                  <a:moveTo>
                    <a:pt x="81" y="51"/>
                  </a:moveTo>
                  <a:cubicBezTo>
                    <a:pt x="83" y="55"/>
                    <a:pt x="81" y="58"/>
                    <a:pt x="78" y="59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1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1"/>
                    <a:pt x="61" y="4"/>
                  </a:cubicBezTo>
                  <a:lnTo>
                    <a:pt x="81" y="51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0" name="Freeform 1223"/>
            <p:cNvSpPr>
              <a:spLocks/>
            </p:cNvSpPr>
            <p:nvPr/>
          </p:nvSpPr>
          <p:spPr bwMode="auto">
            <a:xfrm>
              <a:off x="7826376" y="2674938"/>
              <a:ext cx="95250" cy="93663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1 h 82"/>
                <a:gd name="T6" fmla="*/ 21 w 83"/>
                <a:gd name="T7" fmla="*/ 78 h 82"/>
                <a:gd name="T8" fmla="*/ 1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3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2" y="24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0" y="2"/>
                    <a:pt x="62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1" name="Freeform 1224"/>
            <p:cNvSpPr>
              <a:spLocks/>
            </p:cNvSpPr>
            <p:nvPr/>
          </p:nvSpPr>
          <p:spPr bwMode="auto">
            <a:xfrm>
              <a:off x="6865939" y="3148013"/>
              <a:ext cx="157163" cy="119063"/>
            </a:xfrm>
            <a:custGeom>
              <a:avLst/>
              <a:gdLst>
                <a:gd name="T0" fmla="*/ 134 w 136"/>
                <a:gd name="T1" fmla="*/ 52 h 104"/>
                <a:gd name="T2" fmla="*/ 131 w 136"/>
                <a:gd name="T3" fmla="*/ 60 h 104"/>
                <a:gd name="T4" fmla="*/ 29 w 136"/>
                <a:gd name="T5" fmla="*/ 103 h 104"/>
                <a:gd name="T6" fmla="*/ 21 w 136"/>
                <a:gd name="T7" fmla="*/ 100 h 104"/>
                <a:gd name="T8" fmla="*/ 1 w 136"/>
                <a:gd name="T9" fmla="*/ 53 h 104"/>
                <a:gd name="T10" fmla="*/ 5 w 136"/>
                <a:gd name="T11" fmla="*/ 45 h 104"/>
                <a:gd name="T12" fmla="*/ 106 w 136"/>
                <a:gd name="T13" fmla="*/ 2 h 104"/>
                <a:gd name="T14" fmla="*/ 114 w 136"/>
                <a:gd name="T15" fmla="*/ 5 h 104"/>
                <a:gd name="T16" fmla="*/ 134 w 136"/>
                <a:gd name="T17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04">
                  <a:moveTo>
                    <a:pt x="134" y="52"/>
                  </a:moveTo>
                  <a:cubicBezTo>
                    <a:pt x="136" y="55"/>
                    <a:pt x="134" y="59"/>
                    <a:pt x="131" y="60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26" y="104"/>
                    <a:pt x="23" y="103"/>
                    <a:pt x="21" y="100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49"/>
                    <a:pt x="1" y="46"/>
                    <a:pt x="5" y="4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10" y="0"/>
                    <a:pt x="113" y="2"/>
                    <a:pt x="114" y="5"/>
                  </a:cubicBezTo>
                  <a:lnTo>
                    <a:pt x="134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2" name="Freeform 1225"/>
            <p:cNvSpPr>
              <a:spLocks/>
            </p:cNvSpPr>
            <p:nvPr/>
          </p:nvSpPr>
          <p:spPr bwMode="auto">
            <a:xfrm>
              <a:off x="7007226" y="3114675"/>
              <a:ext cx="95250" cy="93663"/>
            </a:xfrm>
            <a:custGeom>
              <a:avLst/>
              <a:gdLst>
                <a:gd name="T0" fmla="*/ 82 w 83"/>
                <a:gd name="T1" fmla="*/ 51 h 81"/>
                <a:gd name="T2" fmla="*/ 79 w 83"/>
                <a:gd name="T3" fmla="*/ 59 h 81"/>
                <a:gd name="T4" fmla="*/ 30 w 83"/>
                <a:gd name="T5" fmla="*/ 80 h 81"/>
                <a:gd name="T6" fmla="*/ 22 w 83"/>
                <a:gd name="T7" fmla="*/ 77 h 81"/>
                <a:gd name="T8" fmla="*/ 2 w 83"/>
                <a:gd name="T9" fmla="*/ 29 h 81"/>
                <a:gd name="T10" fmla="*/ 5 w 83"/>
                <a:gd name="T11" fmla="*/ 21 h 81"/>
                <a:gd name="T12" fmla="*/ 54 w 83"/>
                <a:gd name="T13" fmla="*/ 1 h 81"/>
                <a:gd name="T14" fmla="*/ 62 w 83"/>
                <a:gd name="T15" fmla="*/ 4 h 81"/>
                <a:gd name="T16" fmla="*/ 82 w 83"/>
                <a:gd name="T17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1">
                  <a:moveTo>
                    <a:pt x="82" y="51"/>
                  </a:moveTo>
                  <a:cubicBezTo>
                    <a:pt x="83" y="54"/>
                    <a:pt x="82" y="58"/>
                    <a:pt x="79" y="59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7" y="81"/>
                    <a:pt x="23" y="80"/>
                    <a:pt x="22" y="7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26"/>
                    <a:pt x="2" y="23"/>
                    <a:pt x="5" y="2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1" y="1"/>
                    <a:pt x="62" y="4"/>
                  </a:cubicBezTo>
                  <a:lnTo>
                    <a:pt x="82" y="51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3" name="Freeform 1226"/>
            <p:cNvSpPr>
              <a:spLocks/>
            </p:cNvSpPr>
            <p:nvPr/>
          </p:nvSpPr>
          <p:spPr bwMode="auto">
            <a:xfrm>
              <a:off x="7086601" y="3079750"/>
              <a:ext cx="95250" cy="95250"/>
            </a:xfrm>
            <a:custGeom>
              <a:avLst/>
              <a:gdLst>
                <a:gd name="T0" fmla="*/ 82 w 83"/>
                <a:gd name="T1" fmla="*/ 52 h 82"/>
                <a:gd name="T2" fmla="*/ 78 w 83"/>
                <a:gd name="T3" fmla="*/ 60 h 82"/>
                <a:gd name="T4" fmla="*/ 30 w 83"/>
                <a:gd name="T5" fmla="*/ 81 h 82"/>
                <a:gd name="T6" fmla="*/ 22 w 83"/>
                <a:gd name="T7" fmla="*/ 78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8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6" y="82"/>
                    <a:pt x="23" y="81"/>
                    <a:pt x="22" y="7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4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4" name="Freeform 1227"/>
            <p:cNvSpPr>
              <a:spLocks/>
            </p:cNvSpPr>
            <p:nvPr/>
          </p:nvSpPr>
          <p:spPr bwMode="auto">
            <a:xfrm>
              <a:off x="7165976" y="3046413"/>
              <a:ext cx="95250" cy="93663"/>
            </a:xfrm>
            <a:custGeom>
              <a:avLst/>
              <a:gdLst>
                <a:gd name="T0" fmla="*/ 82 w 83"/>
                <a:gd name="T1" fmla="*/ 52 h 82"/>
                <a:gd name="T2" fmla="*/ 78 w 83"/>
                <a:gd name="T3" fmla="*/ 60 h 82"/>
                <a:gd name="T4" fmla="*/ 29 w 83"/>
                <a:gd name="T5" fmla="*/ 81 h 82"/>
                <a:gd name="T6" fmla="*/ 21 w 83"/>
                <a:gd name="T7" fmla="*/ 78 h 82"/>
                <a:gd name="T8" fmla="*/ 1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3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2" y="24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0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5" name="Freeform 1228"/>
            <p:cNvSpPr>
              <a:spLocks/>
            </p:cNvSpPr>
            <p:nvPr/>
          </p:nvSpPr>
          <p:spPr bwMode="auto">
            <a:xfrm>
              <a:off x="7245351" y="3013075"/>
              <a:ext cx="95250" cy="93663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1 h 82"/>
                <a:gd name="T6" fmla="*/ 21 w 83"/>
                <a:gd name="T7" fmla="*/ 78 h 82"/>
                <a:gd name="T8" fmla="*/ 1 w 83"/>
                <a:gd name="T9" fmla="*/ 30 h 82"/>
                <a:gd name="T10" fmla="*/ 5 w 83"/>
                <a:gd name="T11" fmla="*/ 22 h 82"/>
                <a:gd name="T12" fmla="*/ 53 w 83"/>
                <a:gd name="T13" fmla="*/ 2 h 82"/>
                <a:gd name="T14" fmla="*/ 61 w 83"/>
                <a:gd name="T15" fmla="*/ 5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3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5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7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6" name="Freeform 1229"/>
            <p:cNvSpPr>
              <a:spLocks/>
            </p:cNvSpPr>
            <p:nvPr/>
          </p:nvSpPr>
          <p:spPr bwMode="auto">
            <a:xfrm>
              <a:off x="7324726" y="2979738"/>
              <a:ext cx="95250" cy="93663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1 h 82"/>
                <a:gd name="T6" fmla="*/ 21 w 83"/>
                <a:gd name="T7" fmla="*/ 78 h 82"/>
                <a:gd name="T8" fmla="*/ 1 w 83"/>
                <a:gd name="T9" fmla="*/ 30 h 82"/>
                <a:gd name="T10" fmla="*/ 4 w 83"/>
                <a:gd name="T11" fmla="*/ 22 h 82"/>
                <a:gd name="T12" fmla="*/ 53 w 83"/>
                <a:gd name="T13" fmla="*/ 2 h 82"/>
                <a:gd name="T14" fmla="*/ 61 w 83"/>
                <a:gd name="T15" fmla="*/ 5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7" name="Freeform 1230"/>
            <p:cNvSpPr>
              <a:spLocks/>
            </p:cNvSpPr>
            <p:nvPr/>
          </p:nvSpPr>
          <p:spPr bwMode="auto">
            <a:xfrm>
              <a:off x="7404101" y="2946400"/>
              <a:ext cx="95250" cy="93663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1 h 82"/>
                <a:gd name="T6" fmla="*/ 21 w 82"/>
                <a:gd name="T7" fmla="*/ 78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2 h 82"/>
                <a:gd name="T14" fmla="*/ 61 w 82"/>
                <a:gd name="T15" fmla="*/ 5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8" name="Freeform 1231"/>
            <p:cNvSpPr>
              <a:spLocks/>
            </p:cNvSpPr>
            <p:nvPr/>
          </p:nvSpPr>
          <p:spPr bwMode="auto">
            <a:xfrm>
              <a:off x="7483476" y="2913063"/>
              <a:ext cx="95250" cy="93663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1 h 82"/>
                <a:gd name="T6" fmla="*/ 21 w 82"/>
                <a:gd name="T7" fmla="*/ 77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2 h 82"/>
                <a:gd name="T14" fmla="*/ 61 w 82"/>
                <a:gd name="T15" fmla="*/ 5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1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9" name="Freeform 1232"/>
            <p:cNvSpPr>
              <a:spLocks/>
            </p:cNvSpPr>
            <p:nvPr/>
          </p:nvSpPr>
          <p:spPr bwMode="auto">
            <a:xfrm>
              <a:off x="7562851" y="2879725"/>
              <a:ext cx="95250" cy="93663"/>
            </a:xfrm>
            <a:custGeom>
              <a:avLst/>
              <a:gdLst>
                <a:gd name="T0" fmla="*/ 82 w 83"/>
                <a:gd name="T1" fmla="*/ 52 h 82"/>
                <a:gd name="T2" fmla="*/ 79 w 83"/>
                <a:gd name="T3" fmla="*/ 60 h 82"/>
                <a:gd name="T4" fmla="*/ 30 w 83"/>
                <a:gd name="T5" fmla="*/ 81 h 82"/>
                <a:gd name="T6" fmla="*/ 22 w 83"/>
                <a:gd name="T7" fmla="*/ 77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9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7" y="82"/>
                    <a:pt x="23" y="81"/>
                    <a:pt x="22" y="7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0" name="Freeform 1233"/>
            <p:cNvSpPr>
              <a:spLocks/>
            </p:cNvSpPr>
            <p:nvPr/>
          </p:nvSpPr>
          <p:spPr bwMode="auto">
            <a:xfrm>
              <a:off x="7642226" y="2846388"/>
              <a:ext cx="95250" cy="93663"/>
            </a:xfrm>
            <a:custGeom>
              <a:avLst/>
              <a:gdLst>
                <a:gd name="T0" fmla="*/ 82 w 83"/>
                <a:gd name="T1" fmla="*/ 52 h 82"/>
                <a:gd name="T2" fmla="*/ 78 w 83"/>
                <a:gd name="T3" fmla="*/ 60 h 82"/>
                <a:gd name="T4" fmla="*/ 30 w 83"/>
                <a:gd name="T5" fmla="*/ 81 h 82"/>
                <a:gd name="T6" fmla="*/ 22 w 83"/>
                <a:gd name="T7" fmla="*/ 77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1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8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6" y="82"/>
                    <a:pt x="23" y="81"/>
                    <a:pt x="22" y="7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0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1" name="Freeform 1234"/>
            <p:cNvSpPr>
              <a:spLocks/>
            </p:cNvSpPr>
            <p:nvPr/>
          </p:nvSpPr>
          <p:spPr bwMode="auto">
            <a:xfrm>
              <a:off x="7721601" y="2813050"/>
              <a:ext cx="95250" cy="93663"/>
            </a:xfrm>
            <a:custGeom>
              <a:avLst/>
              <a:gdLst>
                <a:gd name="T0" fmla="*/ 82 w 83"/>
                <a:gd name="T1" fmla="*/ 52 h 82"/>
                <a:gd name="T2" fmla="*/ 78 w 83"/>
                <a:gd name="T3" fmla="*/ 60 h 82"/>
                <a:gd name="T4" fmla="*/ 29 w 83"/>
                <a:gd name="T5" fmla="*/ 81 h 82"/>
                <a:gd name="T6" fmla="*/ 21 w 83"/>
                <a:gd name="T7" fmla="*/ 77 h 82"/>
                <a:gd name="T8" fmla="*/ 1 w 83"/>
                <a:gd name="T9" fmla="*/ 30 h 82"/>
                <a:gd name="T10" fmla="*/ 5 w 83"/>
                <a:gd name="T11" fmla="*/ 22 h 82"/>
                <a:gd name="T12" fmla="*/ 54 w 83"/>
                <a:gd name="T13" fmla="*/ 1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3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0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2" name="Freeform 1235"/>
            <p:cNvSpPr>
              <a:spLocks/>
            </p:cNvSpPr>
            <p:nvPr/>
          </p:nvSpPr>
          <p:spPr bwMode="auto">
            <a:xfrm>
              <a:off x="7800976" y="2779713"/>
              <a:ext cx="95250" cy="93663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1 h 82"/>
                <a:gd name="T6" fmla="*/ 21 w 83"/>
                <a:gd name="T7" fmla="*/ 77 h 82"/>
                <a:gd name="T8" fmla="*/ 1 w 83"/>
                <a:gd name="T9" fmla="*/ 30 h 82"/>
                <a:gd name="T10" fmla="*/ 5 w 83"/>
                <a:gd name="T11" fmla="*/ 22 h 82"/>
                <a:gd name="T12" fmla="*/ 53 w 83"/>
                <a:gd name="T13" fmla="*/ 1 h 82"/>
                <a:gd name="T14" fmla="*/ 61 w 83"/>
                <a:gd name="T15" fmla="*/ 5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3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5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7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3" name="Freeform 1236"/>
            <p:cNvSpPr>
              <a:spLocks/>
            </p:cNvSpPr>
            <p:nvPr/>
          </p:nvSpPr>
          <p:spPr bwMode="auto">
            <a:xfrm>
              <a:off x="7880351" y="2746375"/>
              <a:ext cx="95250" cy="93663"/>
            </a:xfrm>
            <a:custGeom>
              <a:avLst/>
              <a:gdLst>
                <a:gd name="T0" fmla="*/ 81 w 83"/>
                <a:gd name="T1" fmla="*/ 52 h 82"/>
                <a:gd name="T2" fmla="*/ 78 w 83"/>
                <a:gd name="T3" fmla="*/ 60 h 82"/>
                <a:gd name="T4" fmla="*/ 29 w 83"/>
                <a:gd name="T5" fmla="*/ 81 h 82"/>
                <a:gd name="T6" fmla="*/ 21 w 83"/>
                <a:gd name="T7" fmla="*/ 77 h 82"/>
                <a:gd name="T8" fmla="*/ 1 w 83"/>
                <a:gd name="T9" fmla="*/ 30 h 82"/>
                <a:gd name="T10" fmla="*/ 4 w 83"/>
                <a:gd name="T11" fmla="*/ 22 h 82"/>
                <a:gd name="T12" fmla="*/ 53 w 83"/>
                <a:gd name="T13" fmla="*/ 1 h 82"/>
                <a:gd name="T14" fmla="*/ 61 w 83"/>
                <a:gd name="T15" fmla="*/ 5 h 82"/>
                <a:gd name="T16" fmla="*/ 81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1" y="52"/>
                  </a:moveTo>
                  <a:cubicBezTo>
                    <a:pt x="83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1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4" name="Freeform 1237"/>
            <p:cNvSpPr>
              <a:spLocks/>
            </p:cNvSpPr>
            <p:nvPr/>
          </p:nvSpPr>
          <p:spPr bwMode="auto">
            <a:xfrm>
              <a:off x="7905751" y="2641600"/>
              <a:ext cx="130175" cy="165100"/>
            </a:xfrm>
            <a:custGeom>
              <a:avLst/>
              <a:gdLst>
                <a:gd name="T0" fmla="*/ 5 w 113"/>
                <a:gd name="T1" fmla="*/ 22 h 143"/>
                <a:gd name="T2" fmla="*/ 2 w 113"/>
                <a:gd name="T3" fmla="*/ 30 h 143"/>
                <a:gd name="T4" fmla="*/ 22 w 113"/>
                <a:gd name="T5" fmla="*/ 77 h 143"/>
                <a:gd name="T6" fmla="*/ 30 w 113"/>
                <a:gd name="T7" fmla="*/ 81 h 143"/>
                <a:gd name="T8" fmla="*/ 37 w 113"/>
                <a:gd name="T9" fmla="*/ 78 h 143"/>
                <a:gd name="T10" fmla="*/ 45 w 113"/>
                <a:gd name="T11" fmla="*/ 81 h 143"/>
                <a:gd name="T12" fmla="*/ 69 w 113"/>
                <a:gd name="T13" fmla="*/ 138 h 143"/>
                <a:gd name="T14" fmla="*/ 77 w 113"/>
                <a:gd name="T15" fmla="*/ 142 h 143"/>
                <a:gd name="T16" fmla="*/ 108 w 113"/>
                <a:gd name="T17" fmla="*/ 129 h 143"/>
                <a:gd name="T18" fmla="*/ 111 w 113"/>
                <a:gd name="T19" fmla="*/ 121 h 143"/>
                <a:gd name="T20" fmla="*/ 62 w 113"/>
                <a:gd name="T21" fmla="*/ 4 h 143"/>
                <a:gd name="T22" fmla="*/ 54 w 113"/>
                <a:gd name="T23" fmla="*/ 1 h 143"/>
                <a:gd name="T24" fmla="*/ 5 w 113"/>
                <a:gd name="T25" fmla="*/ 2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43">
                  <a:moveTo>
                    <a:pt x="5" y="22"/>
                  </a:moveTo>
                  <a:cubicBezTo>
                    <a:pt x="2" y="23"/>
                    <a:pt x="0" y="27"/>
                    <a:pt x="2" y="30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3" y="80"/>
                    <a:pt x="26" y="82"/>
                    <a:pt x="30" y="81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40" y="76"/>
                    <a:pt x="43" y="78"/>
                    <a:pt x="45" y="81"/>
                  </a:cubicBezTo>
                  <a:cubicBezTo>
                    <a:pt x="69" y="138"/>
                    <a:pt x="69" y="138"/>
                    <a:pt x="69" y="138"/>
                  </a:cubicBezTo>
                  <a:cubicBezTo>
                    <a:pt x="70" y="141"/>
                    <a:pt x="74" y="143"/>
                    <a:pt x="77" y="142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11" y="127"/>
                    <a:pt x="113" y="124"/>
                    <a:pt x="111" y="121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1"/>
                    <a:pt x="57" y="0"/>
                    <a:pt x="54" y="1"/>
                  </a:cubicBezTo>
                  <a:lnTo>
                    <a:pt x="5" y="2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5" name="Freeform 1241"/>
            <p:cNvSpPr>
              <a:spLocks/>
            </p:cNvSpPr>
            <p:nvPr/>
          </p:nvSpPr>
          <p:spPr bwMode="auto">
            <a:xfrm>
              <a:off x="7158039" y="3143250"/>
              <a:ext cx="95250" cy="93663"/>
            </a:xfrm>
            <a:custGeom>
              <a:avLst/>
              <a:gdLst>
                <a:gd name="T0" fmla="*/ 82 w 83"/>
                <a:gd name="T1" fmla="*/ 52 h 82"/>
                <a:gd name="T2" fmla="*/ 79 w 83"/>
                <a:gd name="T3" fmla="*/ 60 h 82"/>
                <a:gd name="T4" fmla="*/ 30 w 83"/>
                <a:gd name="T5" fmla="*/ 81 h 82"/>
                <a:gd name="T6" fmla="*/ 22 w 83"/>
                <a:gd name="T7" fmla="*/ 78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2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9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7" y="82"/>
                    <a:pt x="23" y="81"/>
                    <a:pt x="22" y="7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4"/>
                    <a:pt x="5" y="2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6" name="Freeform 1242"/>
            <p:cNvSpPr>
              <a:spLocks/>
            </p:cNvSpPr>
            <p:nvPr/>
          </p:nvSpPr>
          <p:spPr bwMode="auto">
            <a:xfrm>
              <a:off x="7237414" y="3109913"/>
              <a:ext cx="95250" cy="93663"/>
            </a:xfrm>
            <a:custGeom>
              <a:avLst/>
              <a:gdLst>
                <a:gd name="T0" fmla="*/ 82 w 83"/>
                <a:gd name="T1" fmla="*/ 52 h 82"/>
                <a:gd name="T2" fmla="*/ 79 w 83"/>
                <a:gd name="T3" fmla="*/ 60 h 82"/>
                <a:gd name="T4" fmla="*/ 30 w 83"/>
                <a:gd name="T5" fmla="*/ 81 h 82"/>
                <a:gd name="T6" fmla="*/ 22 w 83"/>
                <a:gd name="T7" fmla="*/ 77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1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9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7" y="82"/>
                    <a:pt x="23" y="81"/>
                    <a:pt x="22" y="7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7" name="Freeform 1243"/>
            <p:cNvSpPr>
              <a:spLocks/>
            </p:cNvSpPr>
            <p:nvPr/>
          </p:nvSpPr>
          <p:spPr bwMode="auto">
            <a:xfrm>
              <a:off x="7316789" y="3076575"/>
              <a:ext cx="95250" cy="93663"/>
            </a:xfrm>
            <a:custGeom>
              <a:avLst/>
              <a:gdLst>
                <a:gd name="T0" fmla="*/ 82 w 83"/>
                <a:gd name="T1" fmla="*/ 52 h 82"/>
                <a:gd name="T2" fmla="*/ 79 w 83"/>
                <a:gd name="T3" fmla="*/ 60 h 82"/>
                <a:gd name="T4" fmla="*/ 30 w 83"/>
                <a:gd name="T5" fmla="*/ 81 h 82"/>
                <a:gd name="T6" fmla="*/ 22 w 83"/>
                <a:gd name="T7" fmla="*/ 77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1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9" y="6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7" y="82"/>
                    <a:pt x="23" y="80"/>
                    <a:pt x="22" y="7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8" name="Freeform 1244"/>
            <p:cNvSpPr>
              <a:spLocks/>
            </p:cNvSpPr>
            <p:nvPr/>
          </p:nvSpPr>
          <p:spPr bwMode="auto">
            <a:xfrm>
              <a:off x="7396164" y="3043238"/>
              <a:ext cx="95250" cy="93663"/>
            </a:xfrm>
            <a:custGeom>
              <a:avLst/>
              <a:gdLst>
                <a:gd name="T0" fmla="*/ 82 w 83"/>
                <a:gd name="T1" fmla="*/ 52 h 82"/>
                <a:gd name="T2" fmla="*/ 79 w 83"/>
                <a:gd name="T3" fmla="*/ 60 h 82"/>
                <a:gd name="T4" fmla="*/ 30 w 83"/>
                <a:gd name="T5" fmla="*/ 80 h 82"/>
                <a:gd name="T6" fmla="*/ 22 w 83"/>
                <a:gd name="T7" fmla="*/ 77 h 82"/>
                <a:gd name="T8" fmla="*/ 2 w 83"/>
                <a:gd name="T9" fmla="*/ 30 h 82"/>
                <a:gd name="T10" fmla="*/ 5 w 83"/>
                <a:gd name="T11" fmla="*/ 22 h 82"/>
                <a:gd name="T12" fmla="*/ 54 w 83"/>
                <a:gd name="T13" fmla="*/ 1 h 82"/>
                <a:gd name="T14" fmla="*/ 62 w 83"/>
                <a:gd name="T15" fmla="*/ 5 h 82"/>
                <a:gd name="T16" fmla="*/ 82 w 83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82" y="52"/>
                  </a:moveTo>
                  <a:cubicBezTo>
                    <a:pt x="83" y="55"/>
                    <a:pt x="82" y="59"/>
                    <a:pt x="79" y="60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7" y="82"/>
                    <a:pt x="23" y="80"/>
                    <a:pt x="22" y="7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1" y="1"/>
                    <a:pt x="62" y="5"/>
                  </a:cubicBezTo>
                  <a:lnTo>
                    <a:pt x="82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9" name="Freeform 1245"/>
            <p:cNvSpPr>
              <a:spLocks/>
            </p:cNvSpPr>
            <p:nvPr/>
          </p:nvSpPr>
          <p:spPr bwMode="auto">
            <a:xfrm>
              <a:off x="7477126" y="3009900"/>
              <a:ext cx="93663" cy="93663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0 h 82"/>
                <a:gd name="T6" fmla="*/ 21 w 82"/>
                <a:gd name="T7" fmla="*/ 77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1 h 82"/>
                <a:gd name="T14" fmla="*/ 61 w 82"/>
                <a:gd name="T15" fmla="*/ 4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2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1"/>
                    <a:pt x="61" y="4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0" name="Freeform 1246"/>
            <p:cNvSpPr>
              <a:spLocks/>
            </p:cNvSpPr>
            <p:nvPr/>
          </p:nvSpPr>
          <p:spPr bwMode="auto">
            <a:xfrm>
              <a:off x="7556501" y="2976563"/>
              <a:ext cx="93663" cy="93663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0 h 82"/>
                <a:gd name="T6" fmla="*/ 21 w 82"/>
                <a:gd name="T7" fmla="*/ 77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1 h 82"/>
                <a:gd name="T14" fmla="*/ 61 w 82"/>
                <a:gd name="T15" fmla="*/ 4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8"/>
                    <a:pt x="78" y="6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2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1"/>
                    <a:pt x="61" y="4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1" name="Freeform 1247"/>
            <p:cNvSpPr>
              <a:spLocks/>
            </p:cNvSpPr>
            <p:nvPr/>
          </p:nvSpPr>
          <p:spPr bwMode="auto">
            <a:xfrm>
              <a:off x="7635876" y="2943225"/>
              <a:ext cx="93663" cy="93663"/>
            </a:xfrm>
            <a:custGeom>
              <a:avLst/>
              <a:gdLst>
                <a:gd name="T0" fmla="*/ 81 w 82"/>
                <a:gd name="T1" fmla="*/ 51 h 81"/>
                <a:gd name="T2" fmla="*/ 78 w 82"/>
                <a:gd name="T3" fmla="*/ 59 h 81"/>
                <a:gd name="T4" fmla="*/ 29 w 82"/>
                <a:gd name="T5" fmla="*/ 80 h 81"/>
                <a:gd name="T6" fmla="*/ 21 w 82"/>
                <a:gd name="T7" fmla="*/ 77 h 81"/>
                <a:gd name="T8" fmla="*/ 1 w 82"/>
                <a:gd name="T9" fmla="*/ 30 h 81"/>
                <a:gd name="T10" fmla="*/ 4 w 82"/>
                <a:gd name="T11" fmla="*/ 22 h 81"/>
                <a:gd name="T12" fmla="*/ 53 w 82"/>
                <a:gd name="T13" fmla="*/ 1 h 81"/>
                <a:gd name="T14" fmla="*/ 61 w 82"/>
                <a:gd name="T15" fmla="*/ 4 h 81"/>
                <a:gd name="T16" fmla="*/ 81 w 82"/>
                <a:gd name="T17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1">
                  <a:moveTo>
                    <a:pt x="81" y="51"/>
                  </a:moveTo>
                  <a:cubicBezTo>
                    <a:pt x="82" y="55"/>
                    <a:pt x="81" y="58"/>
                    <a:pt x="78" y="59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6" y="81"/>
                    <a:pt x="22" y="80"/>
                    <a:pt x="21" y="7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1"/>
                    <a:pt x="61" y="4"/>
                  </a:cubicBezTo>
                  <a:lnTo>
                    <a:pt x="81" y="51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2" name="Freeform 1248"/>
            <p:cNvSpPr>
              <a:spLocks/>
            </p:cNvSpPr>
            <p:nvPr/>
          </p:nvSpPr>
          <p:spPr bwMode="auto">
            <a:xfrm>
              <a:off x="7715251" y="2908300"/>
              <a:ext cx="93663" cy="95250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1 h 82"/>
                <a:gd name="T6" fmla="*/ 21 w 82"/>
                <a:gd name="T7" fmla="*/ 78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2 h 82"/>
                <a:gd name="T14" fmla="*/ 61 w 82"/>
                <a:gd name="T15" fmla="*/ 5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3" name="Freeform 1249"/>
            <p:cNvSpPr>
              <a:spLocks/>
            </p:cNvSpPr>
            <p:nvPr/>
          </p:nvSpPr>
          <p:spPr bwMode="auto">
            <a:xfrm>
              <a:off x="7794626" y="2874963"/>
              <a:ext cx="93663" cy="95250"/>
            </a:xfrm>
            <a:custGeom>
              <a:avLst/>
              <a:gdLst>
                <a:gd name="T0" fmla="*/ 81 w 82"/>
                <a:gd name="T1" fmla="*/ 52 h 82"/>
                <a:gd name="T2" fmla="*/ 78 w 82"/>
                <a:gd name="T3" fmla="*/ 60 h 82"/>
                <a:gd name="T4" fmla="*/ 29 w 82"/>
                <a:gd name="T5" fmla="*/ 81 h 82"/>
                <a:gd name="T6" fmla="*/ 21 w 82"/>
                <a:gd name="T7" fmla="*/ 78 h 82"/>
                <a:gd name="T8" fmla="*/ 1 w 82"/>
                <a:gd name="T9" fmla="*/ 30 h 82"/>
                <a:gd name="T10" fmla="*/ 4 w 82"/>
                <a:gd name="T11" fmla="*/ 22 h 82"/>
                <a:gd name="T12" fmla="*/ 53 w 82"/>
                <a:gd name="T13" fmla="*/ 2 h 82"/>
                <a:gd name="T14" fmla="*/ 61 w 82"/>
                <a:gd name="T15" fmla="*/ 5 h 82"/>
                <a:gd name="T16" fmla="*/ 81 w 82"/>
                <a:gd name="T1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52"/>
                  </a:moveTo>
                  <a:cubicBezTo>
                    <a:pt x="82" y="55"/>
                    <a:pt x="81" y="59"/>
                    <a:pt x="78" y="60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6" y="82"/>
                    <a:pt x="22" y="81"/>
                    <a:pt x="21" y="7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1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4" name="Freeform 1250"/>
            <p:cNvSpPr>
              <a:spLocks/>
            </p:cNvSpPr>
            <p:nvPr/>
          </p:nvSpPr>
          <p:spPr bwMode="auto">
            <a:xfrm>
              <a:off x="7875589" y="2798763"/>
              <a:ext cx="193675" cy="138113"/>
            </a:xfrm>
            <a:custGeom>
              <a:avLst/>
              <a:gdLst>
                <a:gd name="T0" fmla="*/ 167 w 169"/>
                <a:gd name="T1" fmla="*/ 52 h 119"/>
                <a:gd name="T2" fmla="*/ 164 w 169"/>
                <a:gd name="T3" fmla="*/ 60 h 119"/>
                <a:gd name="T4" fmla="*/ 29 w 169"/>
                <a:gd name="T5" fmla="*/ 117 h 119"/>
                <a:gd name="T6" fmla="*/ 21 w 169"/>
                <a:gd name="T7" fmla="*/ 114 h 119"/>
                <a:gd name="T8" fmla="*/ 1 w 169"/>
                <a:gd name="T9" fmla="*/ 67 h 119"/>
                <a:gd name="T10" fmla="*/ 4 w 169"/>
                <a:gd name="T11" fmla="*/ 59 h 119"/>
                <a:gd name="T12" fmla="*/ 139 w 169"/>
                <a:gd name="T13" fmla="*/ 2 h 119"/>
                <a:gd name="T14" fmla="*/ 147 w 169"/>
                <a:gd name="T15" fmla="*/ 5 h 119"/>
                <a:gd name="T16" fmla="*/ 167 w 169"/>
                <a:gd name="T17" fmla="*/ 5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19">
                  <a:moveTo>
                    <a:pt x="167" y="52"/>
                  </a:moveTo>
                  <a:cubicBezTo>
                    <a:pt x="169" y="55"/>
                    <a:pt x="167" y="59"/>
                    <a:pt x="164" y="60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26" y="119"/>
                    <a:pt x="22" y="117"/>
                    <a:pt x="21" y="11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4"/>
                    <a:pt x="1" y="60"/>
                    <a:pt x="4" y="59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42" y="0"/>
                    <a:pt x="146" y="2"/>
                    <a:pt x="147" y="5"/>
                  </a:cubicBezTo>
                  <a:lnTo>
                    <a:pt x="167" y="52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5" name="Freeform 1255"/>
            <p:cNvSpPr>
              <a:spLocks/>
            </p:cNvSpPr>
            <p:nvPr/>
          </p:nvSpPr>
          <p:spPr bwMode="auto">
            <a:xfrm>
              <a:off x="7667626" y="3011488"/>
              <a:ext cx="119063" cy="111125"/>
            </a:xfrm>
            <a:custGeom>
              <a:avLst/>
              <a:gdLst>
                <a:gd name="T0" fmla="*/ 102 w 103"/>
                <a:gd name="T1" fmla="*/ 58 h 96"/>
                <a:gd name="T2" fmla="*/ 99 w 103"/>
                <a:gd name="T3" fmla="*/ 66 h 96"/>
                <a:gd name="T4" fmla="*/ 31 w 103"/>
                <a:gd name="T5" fmla="*/ 94 h 96"/>
                <a:gd name="T6" fmla="*/ 23 w 103"/>
                <a:gd name="T7" fmla="*/ 91 h 96"/>
                <a:gd name="T8" fmla="*/ 1 w 103"/>
                <a:gd name="T9" fmla="*/ 38 h 96"/>
                <a:gd name="T10" fmla="*/ 4 w 103"/>
                <a:gd name="T11" fmla="*/ 30 h 96"/>
                <a:gd name="T12" fmla="*/ 72 w 103"/>
                <a:gd name="T13" fmla="*/ 1 h 96"/>
                <a:gd name="T14" fmla="*/ 80 w 103"/>
                <a:gd name="T15" fmla="*/ 5 h 96"/>
                <a:gd name="T16" fmla="*/ 102 w 103"/>
                <a:gd name="T17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96">
                  <a:moveTo>
                    <a:pt x="102" y="58"/>
                  </a:moveTo>
                  <a:cubicBezTo>
                    <a:pt x="103" y="61"/>
                    <a:pt x="102" y="65"/>
                    <a:pt x="99" y="66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28" y="96"/>
                    <a:pt x="25" y="94"/>
                    <a:pt x="23" y="91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5"/>
                    <a:pt x="1" y="31"/>
                    <a:pt x="4" y="3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5" y="0"/>
                    <a:pt x="78" y="1"/>
                    <a:pt x="80" y="5"/>
                  </a:cubicBezTo>
                  <a:lnTo>
                    <a:pt x="102" y="58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6" name="Freeform 1256"/>
            <p:cNvSpPr>
              <a:spLocks/>
            </p:cNvSpPr>
            <p:nvPr/>
          </p:nvSpPr>
          <p:spPr bwMode="auto">
            <a:xfrm>
              <a:off x="7272339" y="3052763"/>
              <a:ext cx="415925" cy="236538"/>
            </a:xfrm>
            <a:custGeom>
              <a:avLst/>
              <a:gdLst>
                <a:gd name="T0" fmla="*/ 360 w 361"/>
                <a:gd name="T1" fmla="*/ 58 h 205"/>
                <a:gd name="T2" fmla="*/ 356 w 361"/>
                <a:gd name="T3" fmla="*/ 66 h 205"/>
                <a:gd name="T4" fmla="*/ 31 w 361"/>
                <a:gd name="T5" fmla="*/ 204 h 205"/>
                <a:gd name="T6" fmla="*/ 23 w 361"/>
                <a:gd name="T7" fmla="*/ 200 h 205"/>
                <a:gd name="T8" fmla="*/ 1 w 361"/>
                <a:gd name="T9" fmla="*/ 147 h 205"/>
                <a:gd name="T10" fmla="*/ 4 w 361"/>
                <a:gd name="T11" fmla="*/ 139 h 205"/>
                <a:gd name="T12" fmla="*/ 329 w 361"/>
                <a:gd name="T13" fmla="*/ 2 h 205"/>
                <a:gd name="T14" fmla="*/ 337 w 361"/>
                <a:gd name="T15" fmla="*/ 5 h 205"/>
                <a:gd name="T16" fmla="*/ 360 w 361"/>
                <a:gd name="T17" fmla="*/ 58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205">
                  <a:moveTo>
                    <a:pt x="360" y="58"/>
                  </a:moveTo>
                  <a:cubicBezTo>
                    <a:pt x="361" y="62"/>
                    <a:pt x="360" y="65"/>
                    <a:pt x="356" y="66"/>
                  </a:cubicBezTo>
                  <a:cubicBezTo>
                    <a:pt x="31" y="204"/>
                    <a:pt x="31" y="204"/>
                    <a:pt x="31" y="204"/>
                  </a:cubicBezTo>
                  <a:cubicBezTo>
                    <a:pt x="28" y="205"/>
                    <a:pt x="25" y="203"/>
                    <a:pt x="23" y="200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4"/>
                    <a:pt x="1" y="140"/>
                    <a:pt x="4" y="139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32" y="0"/>
                    <a:pt x="336" y="2"/>
                    <a:pt x="337" y="5"/>
                  </a:cubicBezTo>
                  <a:lnTo>
                    <a:pt x="360" y="58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7" name="Freeform 1257"/>
            <p:cNvSpPr>
              <a:spLocks/>
            </p:cNvSpPr>
            <p:nvPr/>
          </p:nvSpPr>
          <p:spPr bwMode="auto">
            <a:xfrm>
              <a:off x="7767639" y="2978150"/>
              <a:ext cx="98425" cy="101600"/>
            </a:xfrm>
            <a:custGeom>
              <a:avLst/>
              <a:gdLst>
                <a:gd name="T0" fmla="*/ 84 w 86"/>
                <a:gd name="T1" fmla="*/ 58 h 88"/>
                <a:gd name="T2" fmla="*/ 81 w 86"/>
                <a:gd name="T3" fmla="*/ 66 h 88"/>
                <a:gd name="T4" fmla="*/ 32 w 86"/>
                <a:gd name="T5" fmla="*/ 87 h 88"/>
                <a:gd name="T6" fmla="*/ 24 w 86"/>
                <a:gd name="T7" fmla="*/ 84 h 88"/>
                <a:gd name="T8" fmla="*/ 2 w 86"/>
                <a:gd name="T9" fmla="*/ 30 h 88"/>
                <a:gd name="T10" fmla="*/ 5 w 86"/>
                <a:gd name="T11" fmla="*/ 22 h 88"/>
                <a:gd name="T12" fmla="*/ 54 w 86"/>
                <a:gd name="T13" fmla="*/ 1 h 88"/>
                <a:gd name="T14" fmla="*/ 62 w 86"/>
                <a:gd name="T15" fmla="*/ 5 h 88"/>
                <a:gd name="T16" fmla="*/ 84 w 86"/>
                <a:gd name="T17" fmla="*/ 5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88">
                  <a:moveTo>
                    <a:pt x="84" y="58"/>
                  </a:moveTo>
                  <a:cubicBezTo>
                    <a:pt x="86" y="61"/>
                    <a:pt x="84" y="65"/>
                    <a:pt x="81" y="66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9" y="88"/>
                    <a:pt x="25" y="87"/>
                    <a:pt x="24" y="84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1" y="2"/>
                    <a:pt x="62" y="5"/>
                  </a:cubicBezTo>
                  <a:lnTo>
                    <a:pt x="84" y="58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8" name="Freeform 1258"/>
            <p:cNvSpPr>
              <a:spLocks/>
            </p:cNvSpPr>
            <p:nvPr/>
          </p:nvSpPr>
          <p:spPr bwMode="auto">
            <a:xfrm>
              <a:off x="7862889" y="2981325"/>
              <a:ext cx="82550" cy="65088"/>
            </a:xfrm>
            <a:custGeom>
              <a:avLst/>
              <a:gdLst>
                <a:gd name="T0" fmla="*/ 71 w 72"/>
                <a:gd name="T1" fmla="*/ 26 h 56"/>
                <a:gd name="T2" fmla="*/ 68 w 72"/>
                <a:gd name="T3" fmla="*/ 34 h 56"/>
                <a:gd name="T4" fmla="*/ 19 w 72"/>
                <a:gd name="T5" fmla="*/ 54 h 56"/>
                <a:gd name="T6" fmla="*/ 11 w 72"/>
                <a:gd name="T7" fmla="*/ 51 h 56"/>
                <a:gd name="T8" fmla="*/ 2 w 72"/>
                <a:gd name="T9" fmla="*/ 30 h 56"/>
                <a:gd name="T10" fmla="*/ 5 w 72"/>
                <a:gd name="T11" fmla="*/ 22 h 56"/>
                <a:gd name="T12" fmla="*/ 54 w 72"/>
                <a:gd name="T13" fmla="*/ 1 h 56"/>
                <a:gd name="T14" fmla="*/ 62 w 72"/>
                <a:gd name="T15" fmla="*/ 4 h 56"/>
                <a:gd name="T16" fmla="*/ 71 w 72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6">
                  <a:moveTo>
                    <a:pt x="71" y="26"/>
                  </a:moveTo>
                  <a:cubicBezTo>
                    <a:pt x="72" y="29"/>
                    <a:pt x="71" y="33"/>
                    <a:pt x="68" y="3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6" y="56"/>
                    <a:pt x="12" y="54"/>
                    <a:pt x="11" y="51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6"/>
                    <a:pt x="2" y="23"/>
                    <a:pt x="5" y="2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7" y="0"/>
                    <a:pt x="61" y="1"/>
                    <a:pt x="62" y="4"/>
                  </a:cubicBezTo>
                  <a:lnTo>
                    <a:pt x="71" y="26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9" name="Freeform 1259"/>
            <p:cNvSpPr>
              <a:spLocks/>
            </p:cNvSpPr>
            <p:nvPr/>
          </p:nvSpPr>
          <p:spPr bwMode="auto">
            <a:xfrm>
              <a:off x="7927976" y="2911475"/>
              <a:ext cx="98425" cy="100013"/>
            </a:xfrm>
            <a:custGeom>
              <a:avLst/>
              <a:gdLst>
                <a:gd name="T0" fmla="*/ 84 w 85"/>
                <a:gd name="T1" fmla="*/ 58 h 88"/>
                <a:gd name="T2" fmla="*/ 80 w 85"/>
                <a:gd name="T3" fmla="*/ 66 h 88"/>
                <a:gd name="T4" fmla="*/ 31 w 85"/>
                <a:gd name="T5" fmla="*/ 87 h 88"/>
                <a:gd name="T6" fmla="*/ 23 w 85"/>
                <a:gd name="T7" fmla="*/ 84 h 88"/>
                <a:gd name="T8" fmla="*/ 1 w 85"/>
                <a:gd name="T9" fmla="*/ 30 h 88"/>
                <a:gd name="T10" fmla="*/ 4 w 85"/>
                <a:gd name="T11" fmla="*/ 22 h 88"/>
                <a:gd name="T12" fmla="*/ 53 w 85"/>
                <a:gd name="T13" fmla="*/ 2 h 88"/>
                <a:gd name="T14" fmla="*/ 61 w 85"/>
                <a:gd name="T15" fmla="*/ 5 h 88"/>
                <a:gd name="T16" fmla="*/ 84 w 85"/>
                <a:gd name="T17" fmla="*/ 5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88">
                  <a:moveTo>
                    <a:pt x="84" y="58"/>
                  </a:moveTo>
                  <a:cubicBezTo>
                    <a:pt x="85" y="62"/>
                    <a:pt x="84" y="65"/>
                    <a:pt x="80" y="66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28" y="88"/>
                    <a:pt x="25" y="87"/>
                    <a:pt x="23" y="8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4"/>
                    <a:pt x="4" y="2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84" y="58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0" name="Freeform 1260"/>
            <p:cNvSpPr>
              <a:spLocks/>
            </p:cNvSpPr>
            <p:nvPr/>
          </p:nvSpPr>
          <p:spPr bwMode="auto">
            <a:xfrm>
              <a:off x="8021639" y="2914650"/>
              <a:ext cx="84138" cy="63500"/>
            </a:xfrm>
            <a:custGeom>
              <a:avLst/>
              <a:gdLst>
                <a:gd name="T0" fmla="*/ 71 w 72"/>
                <a:gd name="T1" fmla="*/ 26 h 56"/>
                <a:gd name="T2" fmla="*/ 67 w 72"/>
                <a:gd name="T3" fmla="*/ 34 h 56"/>
                <a:gd name="T4" fmla="*/ 18 w 72"/>
                <a:gd name="T5" fmla="*/ 55 h 56"/>
                <a:gd name="T6" fmla="*/ 10 w 72"/>
                <a:gd name="T7" fmla="*/ 52 h 56"/>
                <a:gd name="T8" fmla="*/ 1 w 72"/>
                <a:gd name="T9" fmla="*/ 30 h 56"/>
                <a:gd name="T10" fmla="*/ 4 w 72"/>
                <a:gd name="T11" fmla="*/ 22 h 56"/>
                <a:gd name="T12" fmla="*/ 53 w 72"/>
                <a:gd name="T13" fmla="*/ 1 h 56"/>
                <a:gd name="T14" fmla="*/ 61 w 72"/>
                <a:gd name="T15" fmla="*/ 5 h 56"/>
                <a:gd name="T16" fmla="*/ 71 w 72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6">
                  <a:moveTo>
                    <a:pt x="71" y="26"/>
                  </a:moveTo>
                  <a:cubicBezTo>
                    <a:pt x="72" y="29"/>
                    <a:pt x="70" y="33"/>
                    <a:pt x="67" y="3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5" y="56"/>
                    <a:pt x="12" y="55"/>
                    <a:pt x="10" y="52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7"/>
                    <a:pt x="1" y="23"/>
                    <a:pt x="4" y="2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60" y="2"/>
                    <a:pt x="61" y="5"/>
                  </a:cubicBezTo>
                  <a:lnTo>
                    <a:pt x="71" y="26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1" name="Freeform 1261"/>
            <p:cNvSpPr>
              <a:spLocks/>
            </p:cNvSpPr>
            <p:nvPr/>
          </p:nvSpPr>
          <p:spPr bwMode="auto">
            <a:xfrm>
              <a:off x="6781801" y="2967038"/>
              <a:ext cx="82550" cy="65088"/>
            </a:xfrm>
            <a:custGeom>
              <a:avLst/>
              <a:gdLst>
                <a:gd name="T0" fmla="*/ 16 w 71"/>
                <a:gd name="T1" fmla="*/ 55 h 56"/>
                <a:gd name="T2" fmla="*/ 11 w 71"/>
                <a:gd name="T3" fmla="*/ 53 h 56"/>
                <a:gd name="T4" fmla="*/ 0 w 71"/>
                <a:gd name="T5" fmla="*/ 28 h 56"/>
                <a:gd name="T6" fmla="*/ 2 w 71"/>
                <a:gd name="T7" fmla="*/ 23 h 56"/>
                <a:gd name="T8" fmla="*/ 55 w 71"/>
                <a:gd name="T9" fmla="*/ 1 h 56"/>
                <a:gd name="T10" fmla="*/ 59 w 71"/>
                <a:gd name="T11" fmla="*/ 3 h 56"/>
                <a:gd name="T12" fmla="*/ 70 w 71"/>
                <a:gd name="T13" fmla="*/ 28 h 56"/>
                <a:gd name="T14" fmla="*/ 68 w 71"/>
                <a:gd name="T15" fmla="*/ 33 h 56"/>
                <a:gd name="T16" fmla="*/ 16 w 71"/>
                <a:gd name="T17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16" y="55"/>
                  </a:moveTo>
                  <a:cubicBezTo>
                    <a:pt x="14" y="56"/>
                    <a:pt x="12" y="55"/>
                    <a:pt x="11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6"/>
                    <a:pt x="0" y="24"/>
                    <a:pt x="2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0"/>
                    <a:pt x="59" y="1"/>
                    <a:pt x="59" y="3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1" y="30"/>
                    <a:pt x="70" y="32"/>
                    <a:pt x="68" y="33"/>
                  </a:cubicBezTo>
                  <a:lnTo>
                    <a:pt x="16" y="5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2" name="Freeform 1262"/>
            <p:cNvSpPr>
              <a:spLocks/>
            </p:cNvSpPr>
            <p:nvPr/>
          </p:nvSpPr>
          <p:spPr bwMode="auto">
            <a:xfrm>
              <a:off x="6864351" y="2932113"/>
              <a:ext cx="80963" cy="63500"/>
            </a:xfrm>
            <a:custGeom>
              <a:avLst/>
              <a:gdLst>
                <a:gd name="T0" fmla="*/ 16 w 71"/>
                <a:gd name="T1" fmla="*/ 55 h 55"/>
                <a:gd name="T2" fmla="*/ 11 w 71"/>
                <a:gd name="T3" fmla="*/ 53 h 55"/>
                <a:gd name="T4" fmla="*/ 1 w 71"/>
                <a:gd name="T5" fmla="*/ 28 h 55"/>
                <a:gd name="T6" fmla="*/ 3 w 71"/>
                <a:gd name="T7" fmla="*/ 23 h 55"/>
                <a:gd name="T8" fmla="*/ 55 w 71"/>
                <a:gd name="T9" fmla="*/ 1 h 55"/>
                <a:gd name="T10" fmla="*/ 60 w 71"/>
                <a:gd name="T11" fmla="*/ 3 h 55"/>
                <a:gd name="T12" fmla="*/ 70 w 71"/>
                <a:gd name="T13" fmla="*/ 28 h 55"/>
                <a:gd name="T14" fmla="*/ 68 w 71"/>
                <a:gd name="T15" fmla="*/ 33 h 55"/>
                <a:gd name="T16" fmla="*/ 16 w 7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16" y="55"/>
                  </a:moveTo>
                  <a:cubicBezTo>
                    <a:pt x="14" y="55"/>
                    <a:pt x="12" y="54"/>
                    <a:pt x="11" y="5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3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1" y="30"/>
                    <a:pt x="70" y="32"/>
                    <a:pt x="68" y="33"/>
                  </a:cubicBezTo>
                  <a:lnTo>
                    <a:pt x="16" y="5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3" name="Freeform 1263"/>
            <p:cNvSpPr>
              <a:spLocks/>
            </p:cNvSpPr>
            <p:nvPr/>
          </p:nvSpPr>
          <p:spPr bwMode="auto">
            <a:xfrm>
              <a:off x="6946901" y="2898775"/>
              <a:ext cx="80963" cy="61913"/>
            </a:xfrm>
            <a:custGeom>
              <a:avLst/>
              <a:gdLst>
                <a:gd name="T0" fmla="*/ 16 w 71"/>
                <a:gd name="T1" fmla="*/ 54 h 55"/>
                <a:gd name="T2" fmla="*/ 11 w 71"/>
                <a:gd name="T3" fmla="*/ 52 h 55"/>
                <a:gd name="T4" fmla="*/ 1 w 71"/>
                <a:gd name="T5" fmla="*/ 27 h 55"/>
                <a:gd name="T6" fmla="*/ 2 w 71"/>
                <a:gd name="T7" fmla="*/ 23 h 55"/>
                <a:gd name="T8" fmla="*/ 55 w 71"/>
                <a:gd name="T9" fmla="*/ 1 h 55"/>
                <a:gd name="T10" fmla="*/ 60 w 71"/>
                <a:gd name="T11" fmla="*/ 3 h 55"/>
                <a:gd name="T12" fmla="*/ 70 w 71"/>
                <a:gd name="T13" fmla="*/ 28 h 55"/>
                <a:gd name="T14" fmla="*/ 68 w 71"/>
                <a:gd name="T15" fmla="*/ 32 h 55"/>
                <a:gd name="T16" fmla="*/ 16 w 71"/>
                <a:gd name="T17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16" y="54"/>
                  </a:moveTo>
                  <a:cubicBezTo>
                    <a:pt x="14" y="55"/>
                    <a:pt x="12" y="54"/>
                    <a:pt x="11" y="5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6"/>
                    <a:pt x="1" y="23"/>
                    <a:pt x="2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3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1" y="29"/>
                    <a:pt x="70" y="32"/>
                    <a:pt x="68" y="32"/>
                  </a:cubicBezTo>
                  <a:lnTo>
                    <a:pt x="16" y="54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4" name="Freeform 1264"/>
            <p:cNvSpPr>
              <a:spLocks/>
            </p:cNvSpPr>
            <p:nvPr/>
          </p:nvSpPr>
          <p:spPr bwMode="auto">
            <a:xfrm>
              <a:off x="7027864" y="2863850"/>
              <a:ext cx="82550" cy="63500"/>
            </a:xfrm>
            <a:custGeom>
              <a:avLst/>
              <a:gdLst>
                <a:gd name="T0" fmla="*/ 16 w 71"/>
                <a:gd name="T1" fmla="*/ 54 h 55"/>
                <a:gd name="T2" fmla="*/ 12 w 71"/>
                <a:gd name="T3" fmla="*/ 52 h 55"/>
                <a:gd name="T4" fmla="*/ 1 w 71"/>
                <a:gd name="T5" fmla="*/ 27 h 55"/>
                <a:gd name="T6" fmla="*/ 3 w 71"/>
                <a:gd name="T7" fmla="*/ 23 h 55"/>
                <a:gd name="T8" fmla="*/ 55 w 71"/>
                <a:gd name="T9" fmla="*/ 0 h 55"/>
                <a:gd name="T10" fmla="*/ 60 w 71"/>
                <a:gd name="T11" fmla="*/ 2 h 55"/>
                <a:gd name="T12" fmla="*/ 71 w 71"/>
                <a:gd name="T13" fmla="*/ 27 h 55"/>
                <a:gd name="T14" fmla="*/ 69 w 71"/>
                <a:gd name="T15" fmla="*/ 32 h 55"/>
                <a:gd name="T16" fmla="*/ 16 w 71"/>
                <a:gd name="T17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16" y="54"/>
                  </a:moveTo>
                  <a:cubicBezTo>
                    <a:pt x="15" y="55"/>
                    <a:pt x="12" y="54"/>
                    <a:pt x="12" y="5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9" y="1"/>
                    <a:pt x="60" y="2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9"/>
                    <a:pt x="71" y="31"/>
                    <a:pt x="69" y="32"/>
                  </a:cubicBezTo>
                  <a:lnTo>
                    <a:pt x="16" y="54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5" name="Freeform 1265"/>
            <p:cNvSpPr>
              <a:spLocks/>
            </p:cNvSpPr>
            <p:nvPr/>
          </p:nvSpPr>
          <p:spPr bwMode="auto">
            <a:xfrm>
              <a:off x="7110414" y="2827338"/>
              <a:ext cx="82550" cy="65088"/>
            </a:xfrm>
            <a:custGeom>
              <a:avLst/>
              <a:gdLst>
                <a:gd name="T0" fmla="*/ 16 w 71"/>
                <a:gd name="T1" fmla="*/ 55 h 56"/>
                <a:gd name="T2" fmla="*/ 11 w 71"/>
                <a:gd name="T3" fmla="*/ 53 h 56"/>
                <a:gd name="T4" fmla="*/ 1 w 71"/>
                <a:gd name="T5" fmla="*/ 28 h 56"/>
                <a:gd name="T6" fmla="*/ 3 w 71"/>
                <a:gd name="T7" fmla="*/ 23 h 56"/>
                <a:gd name="T8" fmla="*/ 55 w 71"/>
                <a:gd name="T9" fmla="*/ 1 h 56"/>
                <a:gd name="T10" fmla="*/ 60 w 71"/>
                <a:gd name="T11" fmla="*/ 3 h 56"/>
                <a:gd name="T12" fmla="*/ 70 w 71"/>
                <a:gd name="T13" fmla="*/ 28 h 56"/>
                <a:gd name="T14" fmla="*/ 68 w 71"/>
                <a:gd name="T15" fmla="*/ 33 h 56"/>
                <a:gd name="T16" fmla="*/ 16 w 71"/>
                <a:gd name="T17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16" y="55"/>
                  </a:moveTo>
                  <a:cubicBezTo>
                    <a:pt x="14" y="56"/>
                    <a:pt x="12" y="55"/>
                    <a:pt x="11" y="5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3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1" y="30"/>
                    <a:pt x="70" y="32"/>
                    <a:pt x="68" y="33"/>
                  </a:cubicBezTo>
                  <a:lnTo>
                    <a:pt x="16" y="5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6" name="Freeform 1266"/>
            <p:cNvSpPr>
              <a:spLocks/>
            </p:cNvSpPr>
            <p:nvPr/>
          </p:nvSpPr>
          <p:spPr bwMode="auto">
            <a:xfrm>
              <a:off x="7192964" y="2794000"/>
              <a:ext cx="82550" cy="63500"/>
            </a:xfrm>
            <a:custGeom>
              <a:avLst/>
              <a:gdLst>
                <a:gd name="T0" fmla="*/ 17 w 72"/>
                <a:gd name="T1" fmla="*/ 55 h 56"/>
                <a:gd name="T2" fmla="*/ 12 w 72"/>
                <a:gd name="T3" fmla="*/ 53 h 56"/>
                <a:gd name="T4" fmla="*/ 1 w 72"/>
                <a:gd name="T5" fmla="*/ 28 h 56"/>
                <a:gd name="T6" fmla="*/ 3 w 72"/>
                <a:gd name="T7" fmla="*/ 23 h 56"/>
                <a:gd name="T8" fmla="*/ 55 w 72"/>
                <a:gd name="T9" fmla="*/ 1 h 56"/>
                <a:gd name="T10" fmla="*/ 60 w 72"/>
                <a:gd name="T11" fmla="*/ 3 h 56"/>
                <a:gd name="T12" fmla="*/ 71 w 72"/>
                <a:gd name="T13" fmla="*/ 28 h 56"/>
                <a:gd name="T14" fmla="*/ 69 w 72"/>
                <a:gd name="T15" fmla="*/ 33 h 56"/>
                <a:gd name="T16" fmla="*/ 17 w 72"/>
                <a:gd name="T17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6">
                  <a:moveTo>
                    <a:pt x="17" y="55"/>
                  </a:moveTo>
                  <a:cubicBezTo>
                    <a:pt x="15" y="56"/>
                    <a:pt x="13" y="55"/>
                    <a:pt x="12" y="5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3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2" y="30"/>
                    <a:pt x="71" y="32"/>
                    <a:pt x="69" y="33"/>
                  </a:cubicBezTo>
                  <a:lnTo>
                    <a:pt x="17" y="5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7" name="Freeform 1267"/>
            <p:cNvSpPr>
              <a:spLocks/>
            </p:cNvSpPr>
            <p:nvPr/>
          </p:nvSpPr>
          <p:spPr bwMode="auto">
            <a:xfrm>
              <a:off x="7275514" y="2759075"/>
              <a:ext cx="82550" cy="63500"/>
            </a:xfrm>
            <a:custGeom>
              <a:avLst/>
              <a:gdLst>
                <a:gd name="T0" fmla="*/ 16 w 71"/>
                <a:gd name="T1" fmla="*/ 55 h 55"/>
                <a:gd name="T2" fmla="*/ 11 w 71"/>
                <a:gd name="T3" fmla="*/ 53 h 55"/>
                <a:gd name="T4" fmla="*/ 1 w 71"/>
                <a:gd name="T5" fmla="*/ 28 h 55"/>
                <a:gd name="T6" fmla="*/ 3 w 71"/>
                <a:gd name="T7" fmla="*/ 23 h 55"/>
                <a:gd name="T8" fmla="*/ 55 w 71"/>
                <a:gd name="T9" fmla="*/ 1 h 55"/>
                <a:gd name="T10" fmla="*/ 60 w 71"/>
                <a:gd name="T11" fmla="*/ 3 h 55"/>
                <a:gd name="T12" fmla="*/ 70 w 71"/>
                <a:gd name="T13" fmla="*/ 28 h 55"/>
                <a:gd name="T14" fmla="*/ 68 w 71"/>
                <a:gd name="T15" fmla="*/ 33 h 55"/>
                <a:gd name="T16" fmla="*/ 16 w 7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16" y="55"/>
                  </a:moveTo>
                  <a:cubicBezTo>
                    <a:pt x="14" y="55"/>
                    <a:pt x="12" y="54"/>
                    <a:pt x="11" y="5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3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1" y="30"/>
                    <a:pt x="70" y="32"/>
                    <a:pt x="68" y="33"/>
                  </a:cubicBezTo>
                  <a:lnTo>
                    <a:pt x="16" y="5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8" name="Freeform 1268"/>
            <p:cNvSpPr>
              <a:spLocks/>
            </p:cNvSpPr>
            <p:nvPr/>
          </p:nvSpPr>
          <p:spPr bwMode="auto">
            <a:xfrm>
              <a:off x="7358064" y="2724150"/>
              <a:ext cx="82550" cy="63500"/>
            </a:xfrm>
            <a:custGeom>
              <a:avLst/>
              <a:gdLst>
                <a:gd name="T0" fmla="*/ 16 w 71"/>
                <a:gd name="T1" fmla="*/ 54 h 55"/>
                <a:gd name="T2" fmla="*/ 11 w 71"/>
                <a:gd name="T3" fmla="*/ 52 h 55"/>
                <a:gd name="T4" fmla="*/ 0 w 71"/>
                <a:gd name="T5" fmla="*/ 28 h 55"/>
                <a:gd name="T6" fmla="*/ 2 w 71"/>
                <a:gd name="T7" fmla="*/ 23 h 55"/>
                <a:gd name="T8" fmla="*/ 55 w 71"/>
                <a:gd name="T9" fmla="*/ 1 h 55"/>
                <a:gd name="T10" fmla="*/ 59 w 71"/>
                <a:gd name="T11" fmla="*/ 3 h 55"/>
                <a:gd name="T12" fmla="*/ 70 w 71"/>
                <a:gd name="T13" fmla="*/ 28 h 55"/>
                <a:gd name="T14" fmla="*/ 68 w 71"/>
                <a:gd name="T15" fmla="*/ 32 h 55"/>
                <a:gd name="T16" fmla="*/ 16 w 71"/>
                <a:gd name="T17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16" y="54"/>
                  </a:moveTo>
                  <a:cubicBezTo>
                    <a:pt x="14" y="55"/>
                    <a:pt x="12" y="54"/>
                    <a:pt x="11" y="5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6"/>
                    <a:pt x="0" y="24"/>
                    <a:pt x="2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0"/>
                    <a:pt x="59" y="1"/>
                    <a:pt x="59" y="3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1" y="29"/>
                    <a:pt x="70" y="32"/>
                    <a:pt x="68" y="32"/>
                  </a:cubicBezTo>
                  <a:lnTo>
                    <a:pt x="16" y="54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9" name="Freeform 1269"/>
            <p:cNvSpPr>
              <a:spLocks/>
            </p:cNvSpPr>
            <p:nvPr/>
          </p:nvSpPr>
          <p:spPr bwMode="auto">
            <a:xfrm>
              <a:off x="7440614" y="2689225"/>
              <a:ext cx="80963" cy="63500"/>
            </a:xfrm>
            <a:custGeom>
              <a:avLst/>
              <a:gdLst>
                <a:gd name="T0" fmla="*/ 16 w 71"/>
                <a:gd name="T1" fmla="*/ 54 h 55"/>
                <a:gd name="T2" fmla="*/ 11 w 71"/>
                <a:gd name="T3" fmla="*/ 52 h 55"/>
                <a:gd name="T4" fmla="*/ 1 w 71"/>
                <a:gd name="T5" fmla="*/ 27 h 55"/>
                <a:gd name="T6" fmla="*/ 3 w 71"/>
                <a:gd name="T7" fmla="*/ 23 h 55"/>
                <a:gd name="T8" fmla="*/ 55 w 71"/>
                <a:gd name="T9" fmla="*/ 1 h 55"/>
                <a:gd name="T10" fmla="*/ 60 w 71"/>
                <a:gd name="T11" fmla="*/ 2 h 55"/>
                <a:gd name="T12" fmla="*/ 70 w 71"/>
                <a:gd name="T13" fmla="*/ 27 h 55"/>
                <a:gd name="T14" fmla="*/ 69 w 71"/>
                <a:gd name="T15" fmla="*/ 32 h 55"/>
                <a:gd name="T16" fmla="*/ 16 w 71"/>
                <a:gd name="T17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16" y="54"/>
                  </a:moveTo>
                  <a:cubicBezTo>
                    <a:pt x="14" y="55"/>
                    <a:pt x="12" y="54"/>
                    <a:pt x="11" y="5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1" y="29"/>
                    <a:pt x="70" y="31"/>
                    <a:pt x="69" y="32"/>
                  </a:cubicBezTo>
                  <a:lnTo>
                    <a:pt x="16" y="54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0" name="Freeform 1270"/>
            <p:cNvSpPr>
              <a:spLocks/>
            </p:cNvSpPr>
            <p:nvPr/>
          </p:nvSpPr>
          <p:spPr bwMode="auto">
            <a:xfrm>
              <a:off x="7523164" y="2655888"/>
              <a:ext cx="80963" cy="63500"/>
            </a:xfrm>
            <a:custGeom>
              <a:avLst/>
              <a:gdLst>
                <a:gd name="T0" fmla="*/ 16 w 71"/>
                <a:gd name="T1" fmla="*/ 54 h 55"/>
                <a:gd name="T2" fmla="*/ 11 w 71"/>
                <a:gd name="T3" fmla="*/ 52 h 55"/>
                <a:gd name="T4" fmla="*/ 1 w 71"/>
                <a:gd name="T5" fmla="*/ 27 h 55"/>
                <a:gd name="T6" fmla="*/ 2 w 71"/>
                <a:gd name="T7" fmla="*/ 22 h 55"/>
                <a:gd name="T8" fmla="*/ 55 w 71"/>
                <a:gd name="T9" fmla="*/ 0 h 55"/>
                <a:gd name="T10" fmla="*/ 60 w 71"/>
                <a:gd name="T11" fmla="*/ 2 h 55"/>
                <a:gd name="T12" fmla="*/ 70 w 71"/>
                <a:gd name="T13" fmla="*/ 27 h 55"/>
                <a:gd name="T14" fmla="*/ 68 w 71"/>
                <a:gd name="T15" fmla="*/ 32 h 55"/>
                <a:gd name="T16" fmla="*/ 16 w 71"/>
                <a:gd name="T17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16" y="54"/>
                  </a:moveTo>
                  <a:cubicBezTo>
                    <a:pt x="14" y="55"/>
                    <a:pt x="12" y="54"/>
                    <a:pt x="11" y="5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2" y="2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9" y="0"/>
                    <a:pt x="60" y="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1" y="29"/>
                    <a:pt x="70" y="31"/>
                    <a:pt x="68" y="32"/>
                  </a:cubicBezTo>
                  <a:lnTo>
                    <a:pt x="16" y="54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1" name="Freeform 1271"/>
            <p:cNvSpPr>
              <a:spLocks/>
            </p:cNvSpPr>
            <p:nvPr/>
          </p:nvSpPr>
          <p:spPr bwMode="auto">
            <a:xfrm>
              <a:off x="7604126" y="2619375"/>
              <a:ext cx="82550" cy="65088"/>
            </a:xfrm>
            <a:custGeom>
              <a:avLst/>
              <a:gdLst>
                <a:gd name="T0" fmla="*/ 16 w 71"/>
                <a:gd name="T1" fmla="*/ 55 h 56"/>
                <a:gd name="T2" fmla="*/ 12 w 71"/>
                <a:gd name="T3" fmla="*/ 53 h 56"/>
                <a:gd name="T4" fmla="*/ 1 w 71"/>
                <a:gd name="T5" fmla="*/ 28 h 56"/>
                <a:gd name="T6" fmla="*/ 3 w 71"/>
                <a:gd name="T7" fmla="*/ 23 h 56"/>
                <a:gd name="T8" fmla="*/ 55 w 71"/>
                <a:gd name="T9" fmla="*/ 1 h 56"/>
                <a:gd name="T10" fmla="*/ 60 w 71"/>
                <a:gd name="T11" fmla="*/ 3 h 56"/>
                <a:gd name="T12" fmla="*/ 71 w 71"/>
                <a:gd name="T13" fmla="*/ 28 h 56"/>
                <a:gd name="T14" fmla="*/ 69 w 71"/>
                <a:gd name="T15" fmla="*/ 33 h 56"/>
                <a:gd name="T16" fmla="*/ 16 w 71"/>
                <a:gd name="T17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16" y="55"/>
                  </a:moveTo>
                  <a:cubicBezTo>
                    <a:pt x="15" y="56"/>
                    <a:pt x="12" y="55"/>
                    <a:pt x="12" y="5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3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30"/>
                    <a:pt x="71" y="32"/>
                    <a:pt x="69" y="33"/>
                  </a:cubicBezTo>
                  <a:lnTo>
                    <a:pt x="16" y="5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2" name="Freeform 1272"/>
            <p:cNvSpPr>
              <a:spLocks/>
            </p:cNvSpPr>
            <p:nvPr/>
          </p:nvSpPr>
          <p:spPr bwMode="auto">
            <a:xfrm>
              <a:off x="7688264" y="2584450"/>
              <a:ext cx="80963" cy="63500"/>
            </a:xfrm>
            <a:custGeom>
              <a:avLst/>
              <a:gdLst>
                <a:gd name="T0" fmla="*/ 16 w 71"/>
                <a:gd name="T1" fmla="*/ 55 h 55"/>
                <a:gd name="T2" fmla="*/ 11 w 71"/>
                <a:gd name="T3" fmla="*/ 53 h 55"/>
                <a:gd name="T4" fmla="*/ 1 w 71"/>
                <a:gd name="T5" fmla="*/ 28 h 55"/>
                <a:gd name="T6" fmla="*/ 3 w 71"/>
                <a:gd name="T7" fmla="*/ 23 h 55"/>
                <a:gd name="T8" fmla="*/ 55 w 71"/>
                <a:gd name="T9" fmla="*/ 1 h 55"/>
                <a:gd name="T10" fmla="*/ 60 w 71"/>
                <a:gd name="T11" fmla="*/ 3 h 55"/>
                <a:gd name="T12" fmla="*/ 70 w 71"/>
                <a:gd name="T13" fmla="*/ 28 h 55"/>
                <a:gd name="T14" fmla="*/ 68 w 71"/>
                <a:gd name="T15" fmla="*/ 33 h 55"/>
                <a:gd name="T16" fmla="*/ 16 w 7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16" y="55"/>
                  </a:moveTo>
                  <a:cubicBezTo>
                    <a:pt x="14" y="55"/>
                    <a:pt x="12" y="55"/>
                    <a:pt x="11" y="5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3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1" y="30"/>
                    <a:pt x="70" y="32"/>
                    <a:pt x="68" y="33"/>
                  </a:cubicBezTo>
                  <a:lnTo>
                    <a:pt x="16" y="5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3" name="Freeform 1273"/>
            <p:cNvSpPr>
              <a:spLocks/>
            </p:cNvSpPr>
            <p:nvPr/>
          </p:nvSpPr>
          <p:spPr bwMode="auto">
            <a:xfrm>
              <a:off x="7769226" y="2551113"/>
              <a:ext cx="82550" cy="63500"/>
            </a:xfrm>
            <a:custGeom>
              <a:avLst/>
              <a:gdLst>
                <a:gd name="T0" fmla="*/ 17 w 72"/>
                <a:gd name="T1" fmla="*/ 54 h 55"/>
                <a:gd name="T2" fmla="*/ 12 w 72"/>
                <a:gd name="T3" fmla="*/ 52 h 55"/>
                <a:gd name="T4" fmla="*/ 1 w 72"/>
                <a:gd name="T5" fmla="*/ 28 h 55"/>
                <a:gd name="T6" fmla="*/ 3 w 72"/>
                <a:gd name="T7" fmla="*/ 23 h 55"/>
                <a:gd name="T8" fmla="*/ 55 w 72"/>
                <a:gd name="T9" fmla="*/ 1 h 55"/>
                <a:gd name="T10" fmla="*/ 60 w 72"/>
                <a:gd name="T11" fmla="*/ 3 h 55"/>
                <a:gd name="T12" fmla="*/ 71 w 72"/>
                <a:gd name="T13" fmla="*/ 28 h 55"/>
                <a:gd name="T14" fmla="*/ 69 w 72"/>
                <a:gd name="T15" fmla="*/ 32 h 55"/>
                <a:gd name="T16" fmla="*/ 17 w 72"/>
                <a:gd name="T17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5">
                  <a:moveTo>
                    <a:pt x="17" y="54"/>
                  </a:moveTo>
                  <a:cubicBezTo>
                    <a:pt x="15" y="55"/>
                    <a:pt x="13" y="54"/>
                    <a:pt x="12" y="52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3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2" y="29"/>
                    <a:pt x="71" y="32"/>
                    <a:pt x="69" y="32"/>
                  </a:cubicBezTo>
                  <a:lnTo>
                    <a:pt x="17" y="54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4" name="Freeform 1274"/>
            <p:cNvSpPr>
              <a:spLocks/>
            </p:cNvSpPr>
            <p:nvPr/>
          </p:nvSpPr>
          <p:spPr bwMode="auto">
            <a:xfrm>
              <a:off x="7851776" y="2516188"/>
              <a:ext cx="82550" cy="63500"/>
            </a:xfrm>
            <a:custGeom>
              <a:avLst/>
              <a:gdLst>
                <a:gd name="T0" fmla="*/ 16 w 71"/>
                <a:gd name="T1" fmla="*/ 54 h 55"/>
                <a:gd name="T2" fmla="*/ 11 w 71"/>
                <a:gd name="T3" fmla="*/ 52 h 55"/>
                <a:gd name="T4" fmla="*/ 1 w 71"/>
                <a:gd name="T5" fmla="*/ 27 h 55"/>
                <a:gd name="T6" fmla="*/ 3 w 71"/>
                <a:gd name="T7" fmla="*/ 23 h 55"/>
                <a:gd name="T8" fmla="*/ 55 w 71"/>
                <a:gd name="T9" fmla="*/ 1 h 55"/>
                <a:gd name="T10" fmla="*/ 60 w 71"/>
                <a:gd name="T11" fmla="*/ 2 h 55"/>
                <a:gd name="T12" fmla="*/ 70 w 71"/>
                <a:gd name="T13" fmla="*/ 27 h 55"/>
                <a:gd name="T14" fmla="*/ 68 w 71"/>
                <a:gd name="T15" fmla="*/ 32 h 55"/>
                <a:gd name="T16" fmla="*/ 16 w 71"/>
                <a:gd name="T17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16" y="54"/>
                  </a:moveTo>
                  <a:cubicBezTo>
                    <a:pt x="14" y="55"/>
                    <a:pt x="12" y="54"/>
                    <a:pt x="11" y="5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6"/>
                    <a:pt x="1" y="23"/>
                    <a:pt x="3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1"/>
                    <a:pt x="60" y="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1" y="29"/>
                    <a:pt x="70" y="31"/>
                    <a:pt x="68" y="32"/>
                  </a:cubicBezTo>
                  <a:lnTo>
                    <a:pt x="16" y="54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5" name="Freeform 1275"/>
            <p:cNvSpPr>
              <a:spLocks/>
            </p:cNvSpPr>
            <p:nvPr/>
          </p:nvSpPr>
          <p:spPr bwMode="auto">
            <a:xfrm>
              <a:off x="6804026" y="3021013"/>
              <a:ext cx="88900" cy="88900"/>
            </a:xfrm>
            <a:custGeom>
              <a:avLst/>
              <a:gdLst>
                <a:gd name="T0" fmla="*/ 25 w 77"/>
                <a:gd name="T1" fmla="*/ 76 h 77"/>
                <a:gd name="T2" fmla="*/ 21 w 77"/>
                <a:gd name="T3" fmla="*/ 74 h 77"/>
                <a:gd name="T4" fmla="*/ 1 w 77"/>
                <a:gd name="T5" fmla="*/ 27 h 77"/>
                <a:gd name="T6" fmla="*/ 3 w 77"/>
                <a:gd name="T7" fmla="*/ 22 h 77"/>
                <a:gd name="T8" fmla="*/ 52 w 77"/>
                <a:gd name="T9" fmla="*/ 1 h 77"/>
                <a:gd name="T10" fmla="*/ 56 w 77"/>
                <a:gd name="T11" fmla="*/ 3 h 77"/>
                <a:gd name="T12" fmla="*/ 76 w 77"/>
                <a:gd name="T13" fmla="*/ 50 h 77"/>
                <a:gd name="T14" fmla="*/ 74 w 77"/>
                <a:gd name="T15" fmla="*/ 55 h 77"/>
                <a:gd name="T16" fmla="*/ 25 w 77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25" y="76"/>
                  </a:moveTo>
                  <a:cubicBezTo>
                    <a:pt x="24" y="77"/>
                    <a:pt x="21" y="76"/>
                    <a:pt x="21" y="7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0"/>
                    <a:pt x="56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6" name="Freeform 1276"/>
            <p:cNvSpPr>
              <a:spLocks/>
            </p:cNvSpPr>
            <p:nvPr/>
          </p:nvSpPr>
          <p:spPr bwMode="auto">
            <a:xfrm>
              <a:off x="6883401" y="2987675"/>
              <a:ext cx="88900" cy="87313"/>
            </a:xfrm>
            <a:custGeom>
              <a:avLst/>
              <a:gdLst>
                <a:gd name="T0" fmla="*/ 26 w 77"/>
                <a:gd name="T1" fmla="*/ 76 h 76"/>
                <a:gd name="T2" fmla="*/ 21 w 77"/>
                <a:gd name="T3" fmla="*/ 74 h 76"/>
                <a:gd name="T4" fmla="*/ 1 w 77"/>
                <a:gd name="T5" fmla="*/ 26 h 76"/>
                <a:gd name="T6" fmla="*/ 3 w 77"/>
                <a:gd name="T7" fmla="*/ 22 h 76"/>
                <a:gd name="T8" fmla="*/ 52 w 77"/>
                <a:gd name="T9" fmla="*/ 1 h 76"/>
                <a:gd name="T10" fmla="*/ 57 w 77"/>
                <a:gd name="T11" fmla="*/ 3 h 76"/>
                <a:gd name="T12" fmla="*/ 76 w 77"/>
                <a:gd name="T13" fmla="*/ 50 h 76"/>
                <a:gd name="T14" fmla="*/ 75 w 77"/>
                <a:gd name="T15" fmla="*/ 55 h 76"/>
                <a:gd name="T16" fmla="*/ 26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6"/>
                  </a:moveTo>
                  <a:cubicBezTo>
                    <a:pt x="24" y="76"/>
                    <a:pt x="22" y="76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7" name="Freeform 1277"/>
            <p:cNvSpPr>
              <a:spLocks/>
            </p:cNvSpPr>
            <p:nvPr/>
          </p:nvSpPr>
          <p:spPr bwMode="auto">
            <a:xfrm>
              <a:off x="6962776" y="2954338"/>
              <a:ext cx="88900" cy="87313"/>
            </a:xfrm>
            <a:custGeom>
              <a:avLst/>
              <a:gdLst>
                <a:gd name="T0" fmla="*/ 26 w 77"/>
                <a:gd name="T1" fmla="*/ 75 h 76"/>
                <a:gd name="T2" fmla="*/ 21 w 77"/>
                <a:gd name="T3" fmla="*/ 74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1 h 76"/>
                <a:gd name="T10" fmla="*/ 57 w 77"/>
                <a:gd name="T11" fmla="*/ 3 h 76"/>
                <a:gd name="T12" fmla="*/ 77 w 77"/>
                <a:gd name="T13" fmla="*/ 50 h 76"/>
                <a:gd name="T14" fmla="*/ 75 w 77"/>
                <a:gd name="T15" fmla="*/ 55 h 76"/>
                <a:gd name="T16" fmla="*/ 26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5"/>
                  </a:moveTo>
                  <a:cubicBezTo>
                    <a:pt x="24" y="76"/>
                    <a:pt x="22" y="75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7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8" name="Freeform 1278"/>
            <p:cNvSpPr>
              <a:spLocks/>
            </p:cNvSpPr>
            <p:nvPr/>
          </p:nvSpPr>
          <p:spPr bwMode="auto">
            <a:xfrm>
              <a:off x="7042151" y="2921000"/>
              <a:ext cx="90488" cy="87313"/>
            </a:xfrm>
            <a:custGeom>
              <a:avLst/>
              <a:gdLst>
                <a:gd name="T0" fmla="*/ 26 w 78"/>
                <a:gd name="T1" fmla="*/ 75 h 76"/>
                <a:gd name="T2" fmla="*/ 21 w 78"/>
                <a:gd name="T3" fmla="*/ 73 h 76"/>
                <a:gd name="T4" fmla="*/ 1 w 78"/>
                <a:gd name="T5" fmla="*/ 26 h 76"/>
                <a:gd name="T6" fmla="*/ 3 w 78"/>
                <a:gd name="T7" fmla="*/ 21 h 76"/>
                <a:gd name="T8" fmla="*/ 52 w 78"/>
                <a:gd name="T9" fmla="*/ 1 h 76"/>
                <a:gd name="T10" fmla="*/ 57 w 78"/>
                <a:gd name="T11" fmla="*/ 3 h 76"/>
                <a:gd name="T12" fmla="*/ 77 w 78"/>
                <a:gd name="T13" fmla="*/ 50 h 76"/>
                <a:gd name="T14" fmla="*/ 75 w 78"/>
                <a:gd name="T15" fmla="*/ 55 h 76"/>
                <a:gd name="T16" fmla="*/ 26 w 78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9" name="Freeform 1279"/>
            <p:cNvSpPr>
              <a:spLocks/>
            </p:cNvSpPr>
            <p:nvPr/>
          </p:nvSpPr>
          <p:spPr bwMode="auto">
            <a:xfrm>
              <a:off x="7123114" y="2887663"/>
              <a:ext cx="88900" cy="87313"/>
            </a:xfrm>
            <a:custGeom>
              <a:avLst/>
              <a:gdLst>
                <a:gd name="T0" fmla="*/ 25 w 77"/>
                <a:gd name="T1" fmla="*/ 75 h 76"/>
                <a:gd name="T2" fmla="*/ 20 w 77"/>
                <a:gd name="T3" fmla="*/ 73 h 76"/>
                <a:gd name="T4" fmla="*/ 0 w 77"/>
                <a:gd name="T5" fmla="*/ 26 h 76"/>
                <a:gd name="T6" fmla="*/ 2 w 77"/>
                <a:gd name="T7" fmla="*/ 21 h 76"/>
                <a:gd name="T8" fmla="*/ 51 w 77"/>
                <a:gd name="T9" fmla="*/ 0 h 76"/>
                <a:gd name="T10" fmla="*/ 56 w 77"/>
                <a:gd name="T11" fmla="*/ 2 h 76"/>
                <a:gd name="T12" fmla="*/ 76 w 77"/>
                <a:gd name="T13" fmla="*/ 50 h 76"/>
                <a:gd name="T14" fmla="*/ 74 w 77"/>
                <a:gd name="T15" fmla="*/ 54 h 76"/>
                <a:gd name="T16" fmla="*/ 25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5"/>
                  </a:moveTo>
                  <a:cubicBezTo>
                    <a:pt x="23" y="76"/>
                    <a:pt x="21" y="75"/>
                    <a:pt x="20" y="7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2"/>
                    <a:pt x="2" y="2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0"/>
                    <a:pt x="56" y="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4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0" name="Freeform 1280"/>
            <p:cNvSpPr>
              <a:spLocks/>
            </p:cNvSpPr>
            <p:nvPr/>
          </p:nvSpPr>
          <p:spPr bwMode="auto">
            <a:xfrm>
              <a:off x="7202489" y="2852738"/>
              <a:ext cx="88900" cy="88900"/>
            </a:xfrm>
            <a:custGeom>
              <a:avLst/>
              <a:gdLst>
                <a:gd name="T0" fmla="*/ 25 w 77"/>
                <a:gd name="T1" fmla="*/ 76 h 77"/>
                <a:gd name="T2" fmla="*/ 21 w 77"/>
                <a:gd name="T3" fmla="*/ 74 h 77"/>
                <a:gd name="T4" fmla="*/ 1 w 77"/>
                <a:gd name="T5" fmla="*/ 27 h 77"/>
                <a:gd name="T6" fmla="*/ 3 w 77"/>
                <a:gd name="T7" fmla="*/ 22 h 77"/>
                <a:gd name="T8" fmla="*/ 52 w 77"/>
                <a:gd name="T9" fmla="*/ 1 h 77"/>
                <a:gd name="T10" fmla="*/ 56 w 77"/>
                <a:gd name="T11" fmla="*/ 3 h 77"/>
                <a:gd name="T12" fmla="*/ 76 w 77"/>
                <a:gd name="T13" fmla="*/ 50 h 77"/>
                <a:gd name="T14" fmla="*/ 74 w 77"/>
                <a:gd name="T15" fmla="*/ 55 h 77"/>
                <a:gd name="T16" fmla="*/ 25 w 77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25" y="76"/>
                  </a:moveTo>
                  <a:cubicBezTo>
                    <a:pt x="24" y="77"/>
                    <a:pt x="21" y="76"/>
                    <a:pt x="21" y="7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0"/>
                    <a:pt x="56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1" name="Freeform 1281"/>
            <p:cNvSpPr>
              <a:spLocks/>
            </p:cNvSpPr>
            <p:nvPr/>
          </p:nvSpPr>
          <p:spPr bwMode="auto">
            <a:xfrm>
              <a:off x="7281864" y="2819400"/>
              <a:ext cx="88900" cy="87313"/>
            </a:xfrm>
            <a:custGeom>
              <a:avLst/>
              <a:gdLst>
                <a:gd name="T0" fmla="*/ 26 w 77"/>
                <a:gd name="T1" fmla="*/ 76 h 76"/>
                <a:gd name="T2" fmla="*/ 21 w 77"/>
                <a:gd name="T3" fmla="*/ 74 h 76"/>
                <a:gd name="T4" fmla="*/ 1 w 77"/>
                <a:gd name="T5" fmla="*/ 26 h 76"/>
                <a:gd name="T6" fmla="*/ 3 w 77"/>
                <a:gd name="T7" fmla="*/ 22 h 76"/>
                <a:gd name="T8" fmla="*/ 52 w 77"/>
                <a:gd name="T9" fmla="*/ 1 h 76"/>
                <a:gd name="T10" fmla="*/ 57 w 77"/>
                <a:gd name="T11" fmla="*/ 3 h 76"/>
                <a:gd name="T12" fmla="*/ 77 w 77"/>
                <a:gd name="T13" fmla="*/ 50 h 76"/>
                <a:gd name="T14" fmla="*/ 75 w 77"/>
                <a:gd name="T15" fmla="*/ 55 h 76"/>
                <a:gd name="T16" fmla="*/ 26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6"/>
                  </a:moveTo>
                  <a:cubicBezTo>
                    <a:pt x="24" y="76"/>
                    <a:pt x="22" y="76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6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2" name="Freeform 1282"/>
            <p:cNvSpPr>
              <a:spLocks/>
            </p:cNvSpPr>
            <p:nvPr/>
          </p:nvSpPr>
          <p:spPr bwMode="auto">
            <a:xfrm>
              <a:off x="7361239" y="2786063"/>
              <a:ext cx="88900" cy="87313"/>
            </a:xfrm>
            <a:custGeom>
              <a:avLst/>
              <a:gdLst>
                <a:gd name="T0" fmla="*/ 26 w 78"/>
                <a:gd name="T1" fmla="*/ 76 h 76"/>
                <a:gd name="T2" fmla="*/ 21 w 78"/>
                <a:gd name="T3" fmla="*/ 74 h 76"/>
                <a:gd name="T4" fmla="*/ 1 w 78"/>
                <a:gd name="T5" fmla="*/ 26 h 76"/>
                <a:gd name="T6" fmla="*/ 3 w 78"/>
                <a:gd name="T7" fmla="*/ 21 h 76"/>
                <a:gd name="T8" fmla="*/ 52 w 78"/>
                <a:gd name="T9" fmla="*/ 1 h 76"/>
                <a:gd name="T10" fmla="*/ 57 w 78"/>
                <a:gd name="T11" fmla="*/ 3 h 76"/>
                <a:gd name="T12" fmla="*/ 77 w 78"/>
                <a:gd name="T13" fmla="*/ 50 h 76"/>
                <a:gd name="T14" fmla="*/ 75 w 78"/>
                <a:gd name="T15" fmla="*/ 55 h 76"/>
                <a:gd name="T16" fmla="*/ 26 w 78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6">
                  <a:moveTo>
                    <a:pt x="26" y="76"/>
                  </a:moveTo>
                  <a:cubicBezTo>
                    <a:pt x="24" y="76"/>
                    <a:pt x="22" y="75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3" name="Freeform 1283"/>
            <p:cNvSpPr>
              <a:spLocks/>
            </p:cNvSpPr>
            <p:nvPr/>
          </p:nvSpPr>
          <p:spPr bwMode="auto">
            <a:xfrm>
              <a:off x="7440614" y="2752725"/>
              <a:ext cx="88900" cy="87313"/>
            </a:xfrm>
            <a:custGeom>
              <a:avLst/>
              <a:gdLst>
                <a:gd name="T0" fmla="*/ 25 w 77"/>
                <a:gd name="T1" fmla="*/ 75 h 76"/>
                <a:gd name="T2" fmla="*/ 20 w 77"/>
                <a:gd name="T3" fmla="*/ 73 h 76"/>
                <a:gd name="T4" fmla="*/ 0 w 77"/>
                <a:gd name="T5" fmla="*/ 26 h 76"/>
                <a:gd name="T6" fmla="*/ 2 w 77"/>
                <a:gd name="T7" fmla="*/ 21 h 76"/>
                <a:gd name="T8" fmla="*/ 51 w 77"/>
                <a:gd name="T9" fmla="*/ 1 h 76"/>
                <a:gd name="T10" fmla="*/ 56 w 77"/>
                <a:gd name="T11" fmla="*/ 3 h 76"/>
                <a:gd name="T12" fmla="*/ 76 w 77"/>
                <a:gd name="T13" fmla="*/ 50 h 76"/>
                <a:gd name="T14" fmla="*/ 74 w 77"/>
                <a:gd name="T15" fmla="*/ 55 h 76"/>
                <a:gd name="T16" fmla="*/ 25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5"/>
                  </a:moveTo>
                  <a:cubicBezTo>
                    <a:pt x="23" y="76"/>
                    <a:pt x="21" y="75"/>
                    <a:pt x="20" y="7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0" y="22"/>
                    <a:pt x="2" y="2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4" name="Freeform 1284"/>
            <p:cNvSpPr>
              <a:spLocks/>
            </p:cNvSpPr>
            <p:nvPr/>
          </p:nvSpPr>
          <p:spPr bwMode="auto">
            <a:xfrm>
              <a:off x="7519989" y="2719388"/>
              <a:ext cx="88900" cy="87313"/>
            </a:xfrm>
            <a:custGeom>
              <a:avLst/>
              <a:gdLst>
                <a:gd name="T0" fmla="*/ 25 w 77"/>
                <a:gd name="T1" fmla="*/ 75 h 76"/>
                <a:gd name="T2" fmla="*/ 20 w 77"/>
                <a:gd name="T3" fmla="*/ 73 h 76"/>
                <a:gd name="T4" fmla="*/ 1 w 77"/>
                <a:gd name="T5" fmla="*/ 26 h 76"/>
                <a:gd name="T6" fmla="*/ 2 w 77"/>
                <a:gd name="T7" fmla="*/ 21 h 76"/>
                <a:gd name="T8" fmla="*/ 51 w 77"/>
                <a:gd name="T9" fmla="*/ 0 h 76"/>
                <a:gd name="T10" fmla="*/ 56 w 77"/>
                <a:gd name="T11" fmla="*/ 2 h 76"/>
                <a:gd name="T12" fmla="*/ 76 w 77"/>
                <a:gd name="T13" fmla="*/ 50 h 76"/>
                <a:gd name="T14" fmla="*/ 74 w 77"/>
                <a:gd name="T15" fmla="*/ 54 h 76"/>
                <a:gd name="T16" fmla="*/ 25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5"/>
                  </a:moveTo>
                  <a:cubicBezTo>
                    <a:pt x="23" y="76"/>
                    <a:pt x="21" y="75"/>
                    <a:pt x="20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2" y="2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6" y="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4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5" name="Freeform 1285"/>
            <p:cNvSpPr>
              <a:spLocks/>
            </p:cNvSpPr>
            <p:nvPr/>
          </p:nvSpPr>
          <p:spPr bwMode="auto">
            <a:xfrm>
              <a:off x="7599364" y="2686050"/>
              <a:ext cx="88900" cy="87313"/>
            </a:xfrm>
            <a:custGeom>
              <a:avLst/>
              <a:gdLst>
                <a:gd name="T0" fmla="*/ 26 w 77"/>
                <a:gd name="T1" fmla="*/ 76 h 77"/>
                <a:gd name="T2" fmla="*/ 21 w 77"/>
                <a:gd name="T3" fmla="*/ 74 h 77"/>
                <a:gd name="T4" fmla="*/ 1 w 77"/>
                <a:gd name="T5" fmla="*/ 27 h 77"/>
                <a:gd name="T6" fmla="*/ 3 w 77"/>
                <a:gd name="T7" fmla="*/ 22 h 77"/>
                <a:gd name="T8" fmla="*/ 52 w 77"/>
                <a:gd name="T9" fmla="*/ 1 h 77"/>
                <a:gd name="T10" fmla="*/ 56 w 77"/>
                <a:gd name="T11" fmla="*/ 3 h 77"/>
                <a:gd name="T12" fmla="*/ 76 w 77"/>
                <a:gd name="T13" fmla="*/ 50 h 77"/>
                <a:gd name="T14" fmla="*/ 74 w 77"/>
                <a:gd name="T15" fmla="*/ 55 h 77"/>
                <a:gd name="T16" fmla="*/ 26 w 77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26" y="76"/>
                  </a:moveTo>
                  <a:cubicBezTo>
                    <a:pt x="24" y="77"/>
                    <a:pt x="21" y="76"/>
                    <a:pt x="21" y="7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6" name="Freeform 1286"/>
            <p:cNvSpPr>
              <a:spLocks/>
            </p:cNvSpPr>
            <p:nvPr/>
          </p:nvSpPr>
          <p:spPr bwMode="auto">
            <a:xfrm>
              <a:off x="7678739" y="2651125"/>
              <a:ext cx="88900" cy="88900"/>
            </a:xfrm>
            <a:custGeom>
              <a:avLst/>
              <a:gdLst>
                <a:gd name="T0" fmla="*/ 26 w 77"/>
                <a:gd name="T1" fmla="*/ 76 h 77"/>
                <a:gd name="T2" fmla="*/ 21 w 77"/>
                <a:gd name="T3" fmla="*/ 74 h 77"/>
                <a:gd name="T4" fmla="*/ 1 w 77"/>
                <a:gd name="T5" fmla="*/ 26 h 77"/>
                <a:gd name="T6" fmla="*/ 3 w 77"/>
                <a:gd name="T7" fmla="*/ 22 h 77"/>
                <a:gd name="T8" fmla="*/ 52 w 77"/>
                <a:gd name="T9" fmla="*/ 1 h 77"/>
                <a:gd name="T10" fmla="*/ 57 w 77"/>
                <a:gd name="T11" fmla="*/ 3 h 77"/>
                <a:gd name="T12" fmla="*/ 77 w 77"/>
                <a:gd name="T13" fmla="*/ 50 h 77"/>
                <a:gd name="T14" fmla="*/ 75 w 77"/>
                <a:gd name="T15" fmla="*/ 55 h 77"/>
                <a:gd name="T16" fmla="*/ 26 w 77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26" y="76"/>
                  </a:moveTo>
                  <a:cubicBezTo>
                    <a:pt x="24" y="77"/>
                    <a:pt x="22" y="76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7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7" name="Freeform 1287"/>
            <p:cNvSpPr>
              <a:spLocks/>
            </p:cNvSpPr>
            <p:nvPr/>
          </p:nvSpPr>
          <p:spPr bwMode="auto">
            <a:xfrm>
              <a:off x="7758114" y="2617788"/>
              <a:ext cx="90488" cy="88900"/>
            </a:xfrm>
            <a:custGeom>
              <a:avLst/>
              <a:gdLst>
                <a:gd name="T0" fmla="*/ 26 w 78"/>
                <a:gd name="T1" fmla="*/ 76 h 76"/>
                <a:gd name="T2" fmla="*/ 21 w 78"/>
                <a:gd name="T3" fmla="*/ 74 h 76"/>
                <a:gd name="T4" fmla="*/ 1 w 78"/>
                <a:gd name="T5" fmla="*/ 26 h 76"/>
                <a:gd name="T6" fmla="*/ 3 w 78"/>
                <a:gd name="T7" fmla="*/ 21 h 76"/>
                <a:gd name="T8" fmla="*/ 52 w 78"/>
                <a:gd name="T9" fmla="*/ 1 h 76"/>
                <a:gd name="T10" fmla="*/ 57 w 78"/>
                <a:gd name="T11" fmla="*/ 3 h 76"/>
                <a:gd name="T12" fmla="*/ 77 w 78"/>
                <a:gd name="T13" fmla="*/ 50 h 76"/>
                <a:gd name="T14" fmla="*/ 75 w 78"/>
                <a:gd name="T15" fmla="*/ 55 h 76"/>
                <a:gd name="T16" fmla="*/ 26 w 78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6">
                  <a:moveTo>
                    <a:pt x="26" y="76"/>
                  </a:moveTo>
                  <a:cubicBezTo>
                    <a:pt x="24" y="76"/>
                    <a:pt x="22" y="75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8" name="Freeform 1288"/>
            <p:cNvSpPr>
              <a:spLocks/>
            </p:cNvSpPr>
            <p:nvPr/>
          </p:nvSpPr>
          <p:spPr bwMode="auto">
            <a:xfrm>
              <a:off x="7839076" y="2568575"/>
              <a:ext cx="128588" cy="104775"/>
            </a:xfrm>
            <a:custGeom>
              <a:avLst/>
              <a:gdLst>
                <a:gd name="T0" fmla="*/ 25 w 111"/>
                <a:gd name="T1" fmla="*/ 90 h 91"/>
                <a:gd name="T2" fmla="*/ 20 w 111"/>
                <a:gd name="T3" fmla="*/ 88 h 91"/>
                <a:gd name="T4" fmla="*/ 0 w 111"/>
                <a:gd name="T5" fmla="*/ 41 h 91"/>
                <a:gd name="T6" fmla="*/ 2 w 111"/>
                <a:gd name="T7" fmla="*/ 36 h 91"/>
                <a:gd name="T8" fmla="*/ 85 w 111"/>
                <a:gd name="T9" fmla="*/ 1 h 91"/>
                <a:gd name="T10" fmla="*/ 90 w 111"/>
                <a:gd name="T11" fmla="*/ 3 h 91"/>
                <a:gd name="T12" fmla="*/ 110 w 111"/>
                <a:gd name="T13" fmla="*/ 51 h 91"/>
                <a:gd name="T14" fmla="*/ 108 w 111"/>
                <a:gd name="T15" fmla="*/ 55 h 91"/>
                <a:gd name="T16" fmla="*/ 25 w 111"/>
                <a:gd name="T17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91">
                  <a:moveTo>
                    <a:pt x="25" y="90"/>
                  </a:moveTo>
                  <a:cubicBezTo>
                    <a:pt x="23" y="91"/>
                    <a:pt x="21" y="90"/>
                    <a:pt x="20" y="8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9"/>
                    <a:pt x="0" y="37"/>
                    <a:pt x="2" y="36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7" y="0"/>
                    <a:pt x="89" y="1"/>
                    <a:pt x="90" y="3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11" y="52"/>
                    <a:pt x="110" y="55"/>
                    <a:pt x="108" y="55"/>
                  </a:cubicBezTo>
                  <a:lnTo>
                    <a:pt x="25" y="90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9" name="Freeform 1289"/>
            <p:cNvSpPr>
              <a:spLocks/>
            </p:cNvSpPr>
            <p:nvPr/>
          </p:nvSpPr>
          <p:spPr bwMode="auto">
            <a:xfrm>
              <a:off x="6835776" y="3079750"/>
              <a:ext cx="130175" cy="106363"/>
            </a:xfrm>
            <a:custGeom>
              <a:avLst/>
              <a:gdLst>
                <a:gd name="T0" fmla="*/ 25 w 113"/>
                <a:gd name="T1" fmla="*/ 91 h 92"/>
                <a:gd name="T2" fmla="*/ 20 w 113"/>
                <a:gd name="T3" fmla="*/ 89 h 92"/>
                <a:gd name="T4" fmla="*/ 1 w 113"/>
                <a:gd name="T5" fmla="*/ 42 h 92"/>
                <a:gd name="T6" fmla="*/ 2 w 113"/>
                <a:gd name="T7" fmla="*/ 37 h 92"/>
                <a:gd name="T8" fmla="*/ 88 w 113"/>
                <a:gd name="T9" fmla="*/ 1 h 92"/>
                <a:gd name="T10" fmla="*/ 92 w 113"/>
                <a:gd name="T11" fmla="*/ 3 h 92"/>
                <a:gd name="T12" fmla="*/ 112 w 113"/>
                <a:gd name="T13" fmla="*/ 50 h 92"/>
                <a:gd name="T14" fmla="*/ 110 w 113"/>
                <a:gd name="T15" fmla="*/ 55 h 92"/>
                <a:gd name="T16" fmla="*/ 25 w 113"/>
                <a:gd name="T17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92">
                  <a:moveTo>
                    <a:pt x="25" y="91"/>
                  </a:moveTo>
                  <a:cubicBezTo>
                    <a:pt x="23" y="92"/>
                    <a:pt x="21" y="91"/>
                    <a:pt x="20" y="8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1" y="38"/>
                    <a:pt x="2" y="37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9" y="0"/>
                    <a:pt x="92" y="1"/>
                    <a:pt x="92" y="3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3" y="52"/>
                    <a:pt x="112" y="54"/>
                    <a:pt x="110" y="55"/>
                  </a:cubicBezTo>
                  <a:lnTo>
                    <a:pt x="25" y="91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0" name="Freeform 1290"/>
            <p:cNvSpPr>
              <a:spLocks/>
            </p:cNvSpPr>
            <p:nvPr/>
          </p:nvSpPr>
          <p:spPr bwMode="auto">
            <a:xfrm>
              <a:off x="6956426" y="3048000"/>
              <a:ext cx="87313" cy="87313"/>
            </a:xfrm>
            <a:custGeom>
              <a:avLst/>
              <a:gdLst>
                <a:gd name="T0" fmla="*/ 25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1 w 77"/>
                <a:gd name="T9" fmla="*/ 0 h 76"/>
                <a:gd name="T10" fmla="*/ 56 w 77"/>
                <a:gd name="T11" fmla="*/ 2 h 76"/>
                <a:gd name="T12" fmla="*/ 76 w 77"/>
                <a:gd name="T13" fmla="*/ 50 h 76"/>
                <a:gd name="T14" fmla="*/ 74 w 77"/>
                <a:gd name="T15" fmla="*/ 54 h 76"/>
                <a:gd name="T16" fmla="*/ 25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5"/>
                  </a:moveTo>
                  <a:cubicBezTo>
                    <a:pt x="23" y="76"/>
                    <a:pt x="21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6" y="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4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1" name="Freeform 1291"/>
            <p:cNvSpPr>
              <a:spLocks/>
            </p:cNvSpPr>
            <p:nvPr/>
          </p:nvSpPr>
          <p:spPr bwMode="auto">
            <a:xfrm>
              <a:off x="7035801" y="3014663"/>
              <a:ext cx="87313" cy="87313"/>
            </a:xfrm>
            <a:custGeom>
              <a:avLst/>
              <a:gdLst>
                <a:gd name="T0" fmla="*/ 25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0 h 76"/>
                <a:gd name="T10" fmla="*/ 56 w 77"/>
                <a:gd name="T11" fmla="*/ 2 h 76"/>
                <a:gd name="T12" fmla="*/ 76 w 77"/>
                <a:gd name="T13" fmla="*/ 50 h 76"/>
                <a:gd name="T14" fmla="*/ 74 w 77"/>
                <a:gd name="T15" fmla="*/ 54 h 76"/>
                <a:gd name="T16" fmla="*/ 25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5"/>
                  </a:moveTo>
                  <a:cubicBezTo>
                    <a:pt x="24" y="76"/>
                    <a:pt x="21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6" y="0"/>
                    <a:pt x="56" y="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1"/>
                    <a:pt x="76" y="54"/>
                    <a:pt x="74" y="54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2" name="Freeform 1292"/>
            <p:cNvSpPr>
              <a:spLocks/>
            </p:cNvSpPr>
            <p:nvPr/>
          </p:nvSpPr>
          <p:spPr bwMode="auto">
            <a:xfrm>
              <a:off x="7115176" y="2979738"/>
              <a:ext cx="87313" cy="88900"/>
            </a:xfrm>
            <a:custGeom>
              <a:avLst/>
              <a:gdLst>
                <a:gd name="T0" fmla="*/ 26 w 77"/>
                <a:gd name="T1" fmla="*/ 76 h 77"/>
                <a:gd name="T2" fmla="*/ 21 w 77"/>
                <a:gd name="T3" fmla="*/ 74 h 77"/>
                <a:gd name="T4" fmla="*/ 1 w 77"/>
                <a:gd name="T5" fmla="*/ 27 h 77"/>
                <a:gd name="T6" fmla="*/ 3 w 77"/>
                <a:gd name="T7" fmla="*/ 22 h 77"/>
                <a:gd name="T8" fmla="*/ 52 w 77"/>
                <a:gd name="T9" fmla="*/ 1 h 77"/>
                <a:gd name="T10" fmla="*/ 56 w 77"/>
                <a:gd name="T11" fmla="*/ 3 h 77"/>
                <a:gd name="T12" fmla="*/ 76 w 77"/>
                <a:gd name="T13" fmla="*/ 50 h 77"/>
                <a:gd name="T14" fmla="*/ 74 w 77"/>
                <a:gd name="T15" fmla="*/ 55 h 77"/>
                <a:gd name="T16" fmla="*/ 26 w 77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26" y="76"/>
                  </a:moveTo>
                  <a:cubicBezTo>
                    <a:pt x="24" y="77"/>
                    <a:pt x="22" y="76"/>
                    <a:pt x="21" y="7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3" name="Freeform 1293"/>
            <p:cNvSpPr>
              <a:spLocks/>
            </p:cNvSpPr>
            <p:nvPr/>
          </p:nvSpPr>
          <p:spPr bwMode="auto">
            <a:xfrm>
              <a:off x="7194551" y="2946400"/>
              <a:ext cx="87313" cy="87313"/>
            </a:xfrm>
            <a:custGeom>
              <a:avLst/>
              <a:gdLst>
                <a:gd name="T0" fmla="*/ 26 w 77"/>
                <a:gd name="T1" fmla="*/ 76 h 76"/>
                <a:gd name="T2" fmla="*/ 21 w 77"/>
                <a:gd name="T3" fmla="*/ 74 h 76"/>
                <a:gd name="T4" fmla="*/ 1 w 77"/>
                <a:gd name="T5" fmla="*/ 26 h 76"/>
                <a:gd name="T6" fmla="*/ 3 w 77"/>
                <a:gd name="T7" fmla="*/ 22 h 76"/>
                <a:gd name="T8" fmla="*/ 52 w 77"/>
                <a:gd name="T9" fmla="*/ 1 h 76"/>
                <a:gd name="T10" fmla="*/ 57 w 77"/>
                <a:gd name="T11" fmla="*/ 3 h 76"/>
                <a:gd name="T12" fmla="*/ 76 w 77"/>
                <a:gd name="T13" fmla="*/ 50 h 76"/>
                <a:gd name="T14" fmla="*/ 75 w 77"/>
                <a:gd name="T15" fmla="*/ 55 h 76"/>
                <a:gd name="T16" fmla="*/ 26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6"/>
                  </a:moveTo>
                  <a:cubicBezTo>
                    <a:pt x="24" y="76"/>
                    <a:pt x="22" y="76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4" name="Freeform 1294"/>
            <p:cNvSpPr>
              <a:spLocks/>
            </p:cNvSpPr>
            <p:nvPr/>
          </p:nvSpPr>
          <p:spPr bwMode="auto">
            <a:xfrm>
              <a:off x="7273926" y="2913063"/>
              <a:ext cx="87313" cy="87313"/>
            </a:xfrm>
            <a:custGeom>
              <a:avLst/>
              <a:gdLst>
                <a:gd name="T0" fmla="*/ 26 w 77"/>
                <a:gd name="T1" fmla="*/ 76 h 76"/>
                <a:gd name="T2" fmla="*/ 21 w 77"/>
                <a:gd name="T3" fmla="*/ 74 h 76"/>
                <a:gd name="T4" fmla="*/ 1 w 77"/>
                <a:gd name="T5" fmla="*/ 26 h 76"/>
                <a:gd name="T6" fmla="*/ 3 w 77"/>
                <a:gd name="T7" fmla="*/ 22 h 76"/>
                <a:gd name="T8" fmla="*/ 52 w 77"/>
                <a:gd name="T9" fmla="*/ 1 h 76"/>
                <a:gd name="T10" fmla="*/ 57 w 77"/>
                <a:gd name="T11" fmla="*/ 3 h 76"/>
                <a:gd name="T12" fmla="*/ 77 w 77"/>
                <a:gd name="T13" fmla="*/ 50 h 76"/>
                <a:gd name="T14" fmla="*/ 75 w 77"/>
                <a:gd name="T15" fmla="*/ 55 h 76"/>
                <a:gd name="T16" fmla="*/ 26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6"/>
                  </a:moveTo>
                  <a:cubicBezTo>
                    <a:pt x="24" y="76"/>
                    <a:pt x="22" y="75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7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5" name="Freeform 1295"/>
            <p:cNvSpPr>
              <a:spLocks/>
            </p:cNvSpPr>
            <p:nvPr/>
          </p:nvSpPr>
          <p:spPr bwMode="auto">
            <a:xfrm>
              <a:off x="7353301" y="2879725"/>
              <a:ext cx="87313" cy="87313"/>
            </a:xfrm>
            <a:custGeom>
              <a:avLst/>
              <a:gdLst>
                <a:gd name="T0" fmla="*/ 26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1 h 76"/>
                <a:gd name="T10" fmla="*/ 57 w 77"/>
                <a:gd name="T11" fmla="*/ 3 h 76"/>
                <a:gd name="T12" fmla="*/ 77 w 77"/>
                <a:gd name="T13" fmla="*/ 50 h 76"/>
                <a:gd name="T14" fmla="*/ 75 w 77"/>
                <a:gd name="T15" fmla="*/ 55 h 76"/>
                <a:gd name="T16" fmla="*/ 26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7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6" name="Freeform 1296"/>
            <p:cNvSpPr>
              <a:spLocks/>
            </p:cNvSpPr>
            <p:nvPr/>
          </p:nvSpPr>
          <p:spPr bwMode="auto">
            <a:xfrm>
              <a:off x="7432676" y="2846388"/>
              <a:ext cx="88900" cy="87313"/>
            </a:xfrm>
            <a:custGeom>
              <a:avLst/>
              <a:gdLst>
                <a:gd name="T0" fmla="*/ 26 w 78"/>
                <a:gd name="T1" fmla="*/ 75 h 76"/>
                <a:gd name="T2" fmla="*/ 21 w 78"/>
                <a:gd name="T3" fmla="*/ 73 h 76"/>
                <a:gd name="T4" fmla="*/ 1 w 78"/>
                <a:gd name="T5" fmla="*/ 26 h 76"/>
                <a:gd name="T6" fmla="*/ 3 w 78"/>
                <a:gd name="T7" fmla="*/ 21 h 76"/>
                <a:gd name="T8" fmla="*/ 52 w 78"/>
                <a:gd name="T9" fmla="*/ 1 h 76"/>
                <a:gd name="T10" fmla="*/ 57 w 78"/>
                <a:gd name="T11" fmla="*/ 3 h 76"/>
                <a:gd name="T12" fmla="*/ 77 w 78"/>
                <a:gd name="T13" fmla="*/ 50 h 76"/>
                <a:gd name="T14" fmla="*/ 75 w 78"/>
                <a:gd name="T15" fmla="*/ 55 h 76"/>
                <a:gd name="T16" fmla="*/ 26 w 78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7" name="Freeform 1297"/>
            <p:cNvSpPr>
              <a:spLocks/>
            </p:cNvSpPr>
            <p:nvPr/>
          </p:nvSpPr>
          <p:spPr bwMode="auto">
            <a:xfrm>
              <a:off x="7512051" y="2813050"/>
              <a:ext cx="88900" cy="87313"/>
            </a:xfrm>
            <a:custGeom>
              <a:avLst/>
              <a:gdLst>
                <a:gd name="T0" fmla="*/ 26 w 78"/>
                <a:gd name="T1" fmla="*/ 75 h 76"/>
                <a:gd name="T2" fmla="*/ 21 w 78"/>
                <a:gd name="T3" fmla="*/ 73 h 76"/>
                <a:gd name="T4" fmla="*/ 1 w 78"/>
                <a:gd name="T5" fmla="*/ 26 h 76"/>
                <a:gd name="T6" fmla="*/ 3 w 78"/>
                <a:gd name="T7" fmla="*/ 21 h 76"/>
                <a:gd name="T8" fmla="*/ 52 w 78"/>
                <a:gd name="T9" fmla="*/ 0 h 76"/>
                <a:gd name="T10" fmla="*/ 57 w 78"/>
                <a:gd name="T11" fmla="*/ 2 h 76"/>
                <a:gd name="T12" fmla="*/ 77 w 78"/>
                <a:gd name="T13" fmla="*/ 50 h 76"/>
                <a:gd name="T14" fmla="*/ 75 w 78"/>
                <a:gd name="T15" fmla="*/ 54 h 76"/>
                <a:gd name="T16" fmla="*/ 26 w 78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1"/>
                    <a:pt x="57" y="2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4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8" name="Freeform 1298"/>
            <p:cNvSpPr>
              <a:spLocks/>
            </p:cNvSpPr>
            <p:nvPr/>
          </p:nvSpPr>
          <p:spPr bwMode="auto">
            <a:xfrm>
              <a:off x="7591426" y="2779713"/>
              <a:ext cx="88900" cy="87313"/>
            </a:xfrm>
            <a:custGeom>
              <a:avLst/>
              <a:gdLst>
                <a:gd name="T0" fmla="*/ 25 w 77"/>
                <a:gd name="T1" fmla="*/ 75 h 76"/>
                <a:gd name="T2" fmla="*/ 20 w 77"/>
                <a:gd name="T3" fmla="*/ 73 h 76"/>
                <a:gd name="T4" fmla="*/ 0 w 77"/>
                <a:gd name="T5" fmla="*/ 26 h 76"/>
                <a:gd name="T6" fmla="*/ 2 w 77"/>
                <a:gd name="T7" fmla="*/ 21 h 76"/>
                <a:gd name="T8" fmla="*/ 51 w 77"/>
                <a:gd name="T9" fmla="*/ 0 h 76"/>
                <a:gd name="T10" fmla="*/ 56 w 77"/>
                <a:gd name="T11" fmla="*/ 2 h 76"/>
                <a:gd name="T12" fmla="*/ 76 w 77"/>
                <a:gd name="T13" fmla="*/ 50 h 76"/>
                <a:gd name="T14" fmla="*/ 74 w 77"/>
                <a:gd name="T15" fmla="*/ 54 h 76"/>
                <a:gd name="T16" fmla="*/ 25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5"/>
                  </a:moveTo>
                  <a:cubicBezTo>
                    <a:pt x="23" y="76"/>
                    <a:pt x="21" y="75"/>
                    <a:pt x="20" y="7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0" y="22"/>
                    <a:pt x="2" y="2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0"/>
                    <a:pt x="56" y="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1"/>
                    <a:pt x="76" y="54"/>
                    <a:pt x="74" y="54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9" name="Freeform 1299"/>
            <p:cNvSpPr>
              <a:spLocks/>
            </p:cNvSpPr>
            <p:nvPr/>
          </p:nvSpPr>
          <p:spPr bwMode="auto">
            <a:xfrm>
              <a:off x="7750176" y="2711450"/>
              <a:ext cx="88900" cy="87313"/>
            </a:xfrm>
            <a:custGeom>
              <a:avLst/>
              <a:gdLst>
                <a:gd name="T0" fmla="*/ 25 w 77"/>
                <a:gd name="T1" fmla="*/ 76 h 76"/>
                <a:gd name="T2" fmla="*/ 20 w 77"/>
                <a:gd name="T3" fmla="*/ 74 h 76"/>
                <a:gd name="T4" fmla="*/ 0 w 77"/>
                <a:gd name="T5" fmla="*/ 26 h 76"/>
                <a:gd name="T6" fmla="*/ 2 w 77"/>
                <a:gd name="T7" fmla="*/ 22 h 76"/>
                <a:gd name="T8" fmla="*/ 51 w 77"/>
                <a:gd name="T9" fmla="*/ 1 h 76"/>
                <a:gd name="T10" fmla="*/ 56 w 77"/>
                <a:gd name="T11" fmla="*/ 3 h 76"/>
                <a:gd name="T12" fmla="*/ 76 w 77"/>
                <a:gd name="T13" fmla="*/ 50 h 76"/>
                <a:gd name="T14" fmla="*/ 74 w 77"/>
                <a:gd name="T15" fmla="*/ 55 h 76"/>
                <a:gd name="T16" fmla="*/ 25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6"/>
                  </a:moveTo>
                  <a:cubicBezTo>
                    <a:pt x="23" y="76"/>
                    <a:pt x="21" y="76"/>
                    <a:pt x="20" y="7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1" y="22"/>
                    <a:pt x="2" y="2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0" name="Freeform 1300"/>
            <p:cNvSpPr>
              <a:spLocks/>
            </p:cNvSpPr>
            <p:nvPr/>
          </p:nvSpPr>
          <p:spPr bwMode="auto">
            <a:xfrm>
              <a:off x="7670801" y="2744788"/>
              <a:ext cx="88900" cy="88900"/>
            </a:xfrm>
            <a:custGeom>
              <a:avLst/>
              <a:gdLst>
                <a:gd name="T0" fmla="*/ 25 w 77"/>
                <a:gd name="T1" fmla="*/ 76 h 77"/>
                <a:gd name="T2" fmla="*/ 20 w 77"/>
                <a:gd name="T3" fmla="*/ 74 h 77"/>
                <a:gd name="T4" fmla="*/ 0 w 77"/>
                <a:gd name="T5" fmla="*/ 27 h 77"/>
                <a:gd name="T6" fmla="*/ 2 w 77"/>
                <a:gd name="T7" fmla="*/ 22 h 77"/>
                <a:gd name="T8" fmla="*/ 51 w 77"/>
                <a:gd name="T9" fmla="*/ 1 h 77"/>
                <a:gd name="T10" fmla="*/ 56 w 77"/>
                <a:gd name="T11" fmla="*/ 3 h 77"/>
                <a:gd name="T12" fmla="*/ 76 w 77"/>
                <a:gd name="T13" fmla="*/ 50 h 77"/>
                <a:gd name="T14" fmla="*/ 74 w 77"/>
                <a:gd name="T15" fmla="*/ 55 h 77"/>
                <a:gd name="T16" fmla="*/ 25 w 77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25" y="76"/>
                  </a:moveTo>
                  <a:cubicBezTo>
                    <a:pt x="23" y="77"/>
                    <a:pt x="21" y="76"/>
                    <a:pt x="20" y="7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2" y="2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1" name="Freeform 1301"/>
            <p:cNvSpPr>
              <a:spLocks/>
            </p:cNvSpPr>
            <p:nvPr/>
          </p:nvSpPr>
          <p:spPr bwMode="auto">
            <a:xfrm>
              <a:off x="7829551" y="2678113"/>
              <a:ext cx="88900" cy="87313"/>
            </a:xfrm>
            <a:custGeom>
              <a:avLst/>
              <a:gdLst>
                <a:gd name="T0" fmla="*/ 25 w 77"/>
                <a:gd name="T1" fmla="*/ 76 h 76"/>
                <a:gd name="T2" fmla="*/ 21 w 77"/>
                <a:gd name="T3" fmla="*/ 74 h 76"/>
                <a:gd name="T4" fmla="*/ 1 w 77"/>
                <a:gd name="T5" fmla="*/ 26 h 76"/>
                <a:gd name="T6" fmla="*/ 3 w 77"/>
                <a:gd name="T7" fmla="*/ 21 h 76"/>
                <a:gd name="T8" fmla="*/ 51 w 77"/>
                <a:gd name="T9" fmla="*/ 1 h 76"/>
                <a:gd name="T10" fmla="*/ 56 w 77"/>
                <a:gd name="T11" fmla="*/ 3 h 76"/>
                <a:gd name="T12" fmla="*/ 76 w 77"/>
                <a:gd name="T13" fmla="*/ 50 h 76"/>
                <a:gd name="T14" fmla="*/ 74 w 77"/>
                <a:gd name="T15" fmla="*/ 55 h 76"/>
                <a:gd name="T16" fmla="*/ 25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6"/>
                  </a:moveTo>
                  <a:cubicBezTo>
                    <a:pt x="23" y="76"/>
                    <a:pt x="21" y="75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0"/>
                    <a:pt x="56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2" name="Freeform 1302"/>
            <p:cNvSpPr>
              <a:spLocks/>
            </p:cNvSpPr>
            <p:nvPr/>
          </p:nvSpPr>
          <p:spPr bwMode="auto">
            <a:xfrm>
              <a:off x="6869114" y="3151188"/>
              <a:ext cx="150813" cy="114300"/>
            </a:xfrm>
            <a:custGeom>
              <a:avLst/>
              <a:gdLst>
                <a:gd name="T0" fmla="*/ 25 w 130"/>
                <a:gd name="T1" fmla="*/ 98 h 99"/>
                <a:gd name="T2" fmla="*/ 21 w 130"/>
                <a:gd name="T3" fmla="*/ 96 h 99"/>
                <a:gd name="T4" fmla="*/ 1 w 130"/>
                <a:gd name="T5" fmla="*/ 49 h 99"/>
                <a:gd name="T6" fmla="*/ 3 w 130"/>
                <a:gd name="T7" fmla="*/ 44 h 99"/>
                <a:gd name="T8" fmla="*/ 104 w 130"/>
                <a:gd name="T9" fmla="*/ 1 h 99"/>
                <a:gd name="T10" fmla="*/ 109 w 130"/>
                <a:gd name="T11" fmla="*/ 3 h 99"/>
                <a:gd name="T12" fmla="*/ 129 w 130"/>
                <a:gd name="T13" fmla="*/ 50 h 99"/>
                <a:gd name="T14" fmla="*/ 127 w 130"/>
                <a:gd name="T15" fmla="*/ 55 h 99"/>
                <a:gd name="T16" fmla="*/ 25 w 130"/>
                <a:gd name="T17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9">
                  <a:moveTo>
                    <a:pt x="25" y="98"/>
                  </a:moveTo>
                  <a:cubicBezTo>
                    <a:pt x="23" y="99"/>
                    <a:pt x="21" y="98"/>
                    <a:pt x="21" y="9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7"/>
                    <a:pt x="1" y="45"/>
                    <a:pt x="3" y="44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6" y="0"/>
                    <a:pt x="108" y="1"/>
                    <a:pt x="109" y="3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30" y="52"/>
                    <a:pt x="129" y="54"/>
                    <a:pt x="127" y="55"/>
                  </a:cubicBezTo>
                  <a:lnTo>
                    <a:pt x="25" y="98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3" name="Freeform 1303"/>
            <p:cNvSpPr>
              <a:spLocks/>
            </p:cNvSpPr>
            <p:nvPr/>
          </p:nvSpPr>
          <p:spPr bwMode="auto">
            <a:xfrm>
              <a:off x="7010401" y="3116263"/>
              <a:ext cx="88900" cy="88900"/>
            </a:xfrm>
            <a:custGeom>
              <a:avLst/>
              <a:gdLst>
                <a:gd name="T0" fmla="*/ 26 w 77"/>
                <a:gd name="T1" fmla="*/ 76 h 77"/>
                <a:gd name="T2" fmla="*/ 21 w 77"/>
                <a:gd name="T3" fmla="*/ 74 h 77"/>
                <a:gd name="T4" fmla="*/ 1 w 77"/>
                <a:gd name="T5" fmla="*/ 27 h 77"/>
                <a:gd name="T6" fmla="*/ 3 w 77"/>
                <a:gd name="T7" fmla="*/ 22 h 77"/>
                <a:gd name="T8" fmla="*/ 52 w 77"/>
                <a:gd name="T9" fmla="*/ 1 h 77"/>
                <a:gd name="T10" fmla="*/ 57 w 77"/>
                <a:gd name="T11" fmla="*/ 3 h 77"/>
                <a:gd name="T12" fmla="*/ 77 w 77"/>
                <a:gd name="T13" fmla="*/ 50 h 77"/>
                <a:gd name="T14" fmla="*/ 75 w 77"/>
                <a:gd name="T15" fmla="*/ 55 h 77"/>
                <a:gd name="T16" fmla="*/ 26 w 77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26" y="76"/>
                  </a:moveTo>
                  <a:cubicBezTo>
                    <a:pt x="24" y="77"/>
                    <a:pt x="22" y="76"/>
                    <a:pt x="21" y="7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7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4" name="Freeform 1304"/>
            <p:cNvSpPr>
              <a:spLocks/>
            </p:cNvSpPr>
            <p:nvPr/>
          </p:nvSpPr>
          <p:spPr bwMode="auto">
            <a:xfrm>
              <a:off x="7089776" y="3082925"/>
              <a:ext cx="88900" cy="87313"/>
            </a:xfrm>
            <a:custGeom>
              <a:avLst/>
              <a:gdLst>
                <a:gd name="T0" fmla="*/ 26 w 77"/>
                <a:gd name="T1" fmla="*/ 76 h 76"/>
                <a:gd name="T2" fmla="*/ 21 w 77"/>
                <a:gd name="T3" fmla="*/ 74 h 76"/>
                <a:gd name="T4" fmla="*/ 1 w 77"/>
                <a:gd name="T5" fmla="*/ 26 h 76"/>
                <a:gd name="T6" fmla="*/ 3 w 77"/>
                <a:gd name="T7" fmla="*/ 22 h 76"/>
                <a:gd name="T8" fmla="*/ 52 w 77"/>
                <a:gd name="T9" fmla="*/ 1 h 76"/>
                <a:gd name="T10" fmla="*/ 57 w 77"/>
                <a:gd name="T11" fmla="*/ 3 h 76"/>
                <a:gd name="T12" fmla="*/ 76 w 77"/>
                <a:gd name="T13" fmla="*/ 50 h 76"/>
                <a:gd name="T14" fmla="*/ 75 w 77"/>
                <a:gd name="T15" fmla="*/ 55 h 76"/>
                <a:gd name="T16" fmla="*/ 26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6"/>
                  </a:moveTo>
                  <a:cubicBezTo>
                    <a:pt x="24" y="76"/>
                    <a:pt x="22" y="76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5" name="Freeform 1305"/>
            <p:cNvSpPr>
              <a:spLocks/>
            </p:cNvSpPr>
            <p:nvPr/>
          </p:nvSpPr>
          <p:spPr bwMode="auto">
            <a:xfrm>
              <a:off x="7169151" y="3049588"/>
              <a:ext cx="88900" cy="87313"/>
            </a:xfrm>
            <a:custGeom>
              <a:avLst/>
              <a:gdLst>
                <a:gd name="T0" fmla="*/ 25 w 77"/>
                <a:gd name="T1" fmla="*/ 76 h 76"/>
                <a:gd name="T2" fmla="*/ 21 w 77"/>
                <a:gd name="T3" fmla="*/ 74 h 76"/>
                <a:gd name="T4" fmla="*/ 1 w 77"/>
                <a:gd name="T5" fmla="*/ 26 h 76"/>
                <a:gd name="T6" fmla="*/ 3 w 77"/>
                <a:gd name="T7" fmla="*/ 22 h 76"/>
                <a:gd name="T8" fmla="*/ 52 w 77"/>
                <a:gd name="T9" fmla="*/ 1 h 76"/>
                <a:gd name="T10" fmla="*/ 56 w 77"/>
                <a:gd name="T11" fmla="*/ 3 h 76"/>
                <a:gd name="T12" fmla="*/ 76 w 77"/>
                <a:gd name="T13" fmla="*/ 50 h 76"/>
                <a:gd name="T14" fmla="*/ 74 w 77"/>
                <a:gd name="T15" fmla="*/ 55 h 76"/>
                <a:gd name="T16" fmla="*/ 25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6"/>
                  </a:moveTo>
                  <a:cubicBezTo>
                    <a:pt x="24" y="76"/>
                    <a:pt x="21" y="76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0"/>
                    <a:pt x="56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6" name="Freeform 1306"/>
            <p:cNvSpPr>
              <a:spLocks/>
            </p:cNvSpPr>
            <p:nvPr/>
          </p:nvSpPr>
          <p:spPr bwMode="auto">
            <a:xfrm>
              <a:off x="7248526" y="3016250"/>
              <a:ext cx="88900" cy="87313"/>
            </a:xfrm>
            <a:custGeom>
              <a:avLst/>
              <a:gdLst>
                <a:gd name="T0" fmla="*/ 25 w 77"/>
                <a:gd name="T1" fmla="*/ 76 h 76"/>
                <a:gd name="T2" fmla="*/ 21 w 77"/>
                <a:gd name="T3" fmla="*/ 74 h 76"/>
                <a:gd name="T4" fmla="*/ 1 w 77"/>
                <a:gd name="T5" fmla="*/ 26 h 76"/>
                <a:gd name="T6" fmla="*/ 2 w 77"/>
                <a:gd name="T7" fmla="*/ 22 h 76"/>
                <a:gd name="T8" fmla="*/ 51 w 77"/>
                <a:gd name="T9" fmla="*/ 1 h 76"/>
                <a:gd name="T10" fmla="*/ 56 w 77"/>
                <a:gd name="T11" fmla="*/ 3 h 76"/>
                <a:gd name="T12" fmla="*/ 76 w 77"/>
                <a:gd name="T13" fmla="*/ 50 h 76"/>
                <a:gd name="T14" fmla="*/ 74 w 77"/>
                <a:gd name="T15" fmla="*/ 55 h 76"/>
                <a:gd name="T16" fmla="*/ 25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6"/>
                  </a:moveTo>
                  <a:cubicBezTo>
                    <a:pt x="23" y="76"/>
                    <a:pt x="21" y="76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1" y="22"/>
                    <a:pt x="2" y="2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7" name="Freeform 1307"/>
            <p:cNvSpPr>
              <a:spLocks/>
            </p:cNvSpPr>
            <p:nvPr/>
          </p:nvSpPr>
          <p:spPr bwMode="auto">
            <a:xfrm>
              <a:off x="7327901" y="2982913"/>
              <a:ext cx="88900" cy="87313"/>
            </a:xfrm>
            <a:custGeom>
              <a:avLst/>
              <a:gdLst>
                <a:gd name="T0" fmla="*/ 25 w 77"/>
                <a:gd name="T1" fmla="*/ 76 h 76"/>
                <a:gd name="T2" fmla="*/ 20 w 77"/>
                <a:gd name="T3" fmla="*/ 74 h 76"/>
                <a:gd name="T4" fmla="*/ 0 w 77"/>
                <a:gd name="T5" fmla="*/ 26 h 76"/>
                <a:gd name="T6" fmla="*/ 2 w 77"/>
                <a:gd name="T7" fmla="*/ 22 h 76"/>
                <a:gd name="T8" fmla="*/ 51 w 77"/>
                <a:gd name="T9" fmla="*/ 1 h 76"/>
                <a:gd name="T10" fmla="*/ 56 w 77"/>
                <a:gd name="T11" fmla="*/ 3 h 76"/>
                <a:gd name="T12" fmla="*/ 76 w 77"/>
                <a:gd name="T13" fmla="*/ 50 h 76"/>
                <a:gd name="T14" fmla="*/ 74 w 77"/>
                <a:gd name="T15" fmla="*/ 55 h 76"/>
                <a:gd name="T16" fmla="*/ 25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6"/>
                  </a:moveTo>
                  <a:cubicBezTo>
                    <a:pt x="23" y="76"/>
                    <a:pt x="21" y="75"/>
                    <a:pt x="20" y="7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2"/>
                    <a:pt x="2" y="2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8" name="Freeform 1308"/>
            <p:cNvSpPr>
              <a:spLocks/>
            </p:cNvSpPr>
            <p:nvPr/>
          </p:nvSpPr>
          <p:spPr bwMode="auto">
            <a:xfrm>
              <a:off x="7407276" y="2949575"/>
              <a:ext cx="88900" cy="87313"/>
            </a:xfrm>
            <a:custGeom>
              <a:avLst/>
              <a:gdLst>
                <a:gd name="T0" fmla="*/ 26 w 78"/>
                <a:gd name="T1" fmla="*/ 76 h 76"/>
                <a:gd name="T2" fmla="*/ 21 w 78"/>
                <a:gd name="T3" fmla="*/ 74 h 76"/>
                <a:gd name="T4" fmla="*/ 1 w 78"/>
                <a:gd name="T5" fmla="*/ 26 h 76"/>
                <a:gd name="T6" fmla="*/ 3 w 78"/>
                <a:gd name="T7" fmla="*/ 21 h 76"/>
                <a:gd name="T8" fmla="*/ 52 w 78"/>
                <a:gd name="T9" fmla="*/ 1 h 76"/>
                <a:gd name="T10" fmla="*/ 57 w 78"/>
                <a:gd name="T11" fmla="*/ 3 h 76"/>
                <a:gd name="T12" fmla="*/ 77 w 78"/>
                <a:gd name="T13" fmla="*/ 50 h 76"/>
                <a:gd name="T14" fmla="*/ 75 w 78"/>
                <a:gd name="T15" fmla="*/ 55 h 76"/>
                <a:gd name="T16" fmla="*/ 26 w 78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6">
                  <a:moveTo>
                    <a:pt x="26" y="76"/>
                  </a:moveTo>
                  <a:cubicBezTo>
                    <a:pt x="24" y="76"/>
                    <a:pt x="22" y="75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9" name="Freeform 1309"/>
            <p:cNvSpPr>
              <a:spLocks/>
            </p:cNvSpPr>
            <p:nvPr/>
          </p:nvSpPr>
          <p:spPr bwMode="auto">
            <a:xfrm>
              <a:off x="7486651" y="2916238"/>
              <a:ext cx="88900" cy="87313"/>
            </a:xfrm>
            <a:custGeom>
              <a:avLst/>
              <a:gdLst>
                <a:gd name="T0" fmla="*/ 26 w 78"/>
                <a:gd name="T1" fmla="*/ 75 h 76"/>
                <a:gd name="T2" fmla="*/ 21 w 78"/>
                <a:gd name="T3" fmla="*/ 74 h 76"/>
                <a:gd name="T4" fmla="*/ 1 w 78"/>
                <a:gd name="T5" fmla="*/ 26 h 76"/>
                <a:gd name="T6" fmla="*/ 3 w 78"/>
                <a:gd name="T7" fmla="*/ 21 h 76"/>
                <a:gd name="T8" fmla="*/ 52 w 78"/>
                <a:gd name="T9" fmla="*/ 1 h 76"/>
                <a:gd name="T10" fmla="*/ 57 w 78"/>
                <a:gd name="T11" fmla="*/ 3 h 76"/>
                <a:gd name="T12" fmla="*/ 77 w 78"/>
                <a:gd name="T13" fmla="*/ 50 h 76"/>
                <a:gd name="T14" fmla="*/ 75 w 78"/>
                <a:gd name="T15" fmla="*/ 55 h 76"/>
                <a:gd name="T16" fmla="*/ 26 w 78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6">
                  <a:moveTo>
                    <a:pt x="26" y="75"/>
                  </a:moveTo>
                  <a:cubicBezTo>
                    <a:pt x="24" y="76"/>
                    <a:pt x="22" y="75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0" name="Freeform 1310"/>
            <p:cNvSpPr>
              <a:spLocks/>
            </p:cNvSpPr>
            <p:nvPr/>
          </p:nvSpPr>
          <p:spPr bwMode="auto">
            <a:xfrm>
              <a:off x="7566026" y="2882900"/>
              <a:ext cx="88900" cy="87313"/>
            </a:xfrm>
            <a:custGeom>
              <a:avLst/>
              <a:gdLst>
                <a:gd name="T0" fmla="*/ 26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1 h 76"/>
                <a:gd name="T10" fmla="*/ 57 w 77"/>
                <a:gd name="T11" fmla="*/ 3 h 76"/>
                <a:gd name="T12" fmla="*/ 77 w 77"/>
                <a:gd name="T13" fmla="*/ 50 h 76"/>
                <a:gd name="T14" fmla="*/ 75 w 77"/>
                <a:gd name="T15" fmla="*/ 55 h 76"/>
                <a:gd name="T16" fmla="*/ 26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7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1" name="Freeform 1311"/>
            <p:cNvSpPr>
              <a:spLocks/>
            </p:cNvSpPr>
            <p:nvPr/>
          </p:nvSpPr>
          <p:spPr bwMode="auto">
            <a:xfrm>
              <a:off x="7645401" y="2849563"/>
              <a:ext cx="88900" cy="87313"/>
            </a:xfrm>
            <a:custGeom>
              <a:avLst/>
              <a:gdLst>
                <a:gd name="T0" fmla="*/ 26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1 h 76"/>
                <a:gd name="T10" fmla="*/ 57 w 77"/>
                <a:gd name="T11" fmla="*/ 3 h 76"/>
                <a:gd name="T12" fmla="*/ 76 w 77"/>
                <a:gd name="T13" fmla="*/ 50 h 76"/>
                <a:gd name="T14" fmla="*/ 75 w 77"/>
                <a:gd name="T15" fmla="*/ 55 h 76"/>
                <a:gd name="T16" fmla="*/ 26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2" name="Freeform 1312"/>
            <p:cNvSpPr>
              <a:spLocks/>
            </p:cNvSpPr>
            <p:nvPr/>
          </p:nvSpPr>
          <p:spPr bwMode="auto">
            <a:xfrm>
              <a:off x="7724776" y="2816225"/>
              <a:ext cx="88900" cy="87313"/>
            </a:xfrm>
            <a:custGeom>
              <a:avLst/>
              <a:gdLst>
                <a:gd name="T0" fmla="*/ 25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1 h 76"/>
                <a:gd name="T10" fmla="*/ 56 w 77"/>
                <a:gd name="T11" fmla="*/ 3 h 76"/>
                <a:gd name="T12" fmla="*/ 76 w 77"/>
                <a:gd name="T13" fmla="*/ 50 h 76"/>
                <a:gd name="T14" fmla="*/ 74 w 77"/>
                <a:gd name="T15" fmla="*/ 55 h 76"/>
                <a:gd name="T16" fmla="*/ 25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5"/>
                  </a:moveTo>
                  <a:cubicBezTo>
                    <a:pt x="24" y="76"/>
                    <a:pt x="21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0"/>
                    <a:pt x="56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3" name="Freeform 1313"/>
            <p:cNvSpPr>
              <a:spLocks/>
            </p:cNvSpPr>
            <p:nvPr/>
          </p:nvSpPr>
          <p:spPr bwMode="auto">
            <a:xfrm>
              <a:off x="7804151" y="2782888"/>
              <a:ext cx="88900" cy="87313"/>
            </a:xfrm>
            <a:custGeom>
              <a:avLst/>
              <a:gdLst>
                <a:gd name="T0" fmla="*/ 25 w 77"/>
                <a:gd name="T1" fmla="*/ 75 h 76"/>
                <a:gd name="T2" fmla="*/ 20 w 77"/>
                <a:gd name="T3" fmla="*/ 73 h 76"/>
                <a:gd name="T4" fmla="*/ 1 w 77"/>
                <a:gd name="T5" fmla="*/ 26 h 76"/>
                <a:gd name="T6" fmla="*/ 2 w 77"/>
                <a:gd name="T7" fmla="*/ 21 h 76"/>
                <a:gd name="T8" fmla="*/ 51 w 77"/>
                <a:gd name="T9" fmla="*/ 1 h 76"/>
                <a:gd name="T10" fmla="*/ 56 w 77"/>
                <a:gd name="T11" fmla="*/ 3 h 76"/>
                <a:gd name="T12" fmla="*/ 76 w 77"/>
                <a:gd name="T13" fmla="*/ 50 h 76"/>
                <a:gd name="T14" fmla="*/ 74 w 77"/>
                <a:gd name="T15" fmla="*/ 55 h 76"/>
                <a:gd name="T16" fmla="*/ 25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5"/>
                  </a:moveTo>
                  <a:cubicBezTo>
                    <a:pt x="23" y="76"/>
                    <a:pt x="21" y="75"/>
                    <a:pt x="20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2" y="2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4" name="Freeform 1314"/>
            <p:cNvSpPr>
              <a:spLocks/>
            </p:cNvSpPr>
            <p:nvPr/>
          </p:nvSpPr>
          <p:spPr bwMode="auto">
            <a:xfrm>
              <a:off x="7883526" y="2749550"/>
              <a:ext cx="88900" cy="87313"/>
            </a:xfrm>
            <a:custGeom>
              <a:avLst/>
              <a:gdLst>
                <a:gd name="T0" fmla="*/ 25 w 77"/>
                <a:gd name="T1" fmla="*/ 75 h 76"/>
                <a:gd name="T2" fmla="*/ 20 w 77"/>
                <a:gd name="T3" fmla="*/ 73 h 76"/>
                <a:gd name="T4" fmla="*/ 0 w 77"/>
                <a:gd name="T5" fmla="*/ 26 h 76"/>
                <a:gd name="T6" fmla="*/ 2 w 77"/>
                <a:gd name="T7" fmla="*/ 21 h 76"/>
                <a:gd name="T8" fmla="*/ 51 w 77"/>
                <a:gd name="T9" fmla="*/ 1 h 76"/>
                <a:gd name="T10" fmla="*/ 56 w 77"/>
                <a:gd name="T11" fmla="*/ 3 h 76"/>
                <a:gd name="T12" fmla="*/ 76 w 77"/>
                <a:gd name="T13" fmla="*/ 50 h 76"/>
                <a:gd name="T14" fmla="*/ 74 w 77"/>
                <a:gd name="T15" fmla="*/ 55 h 76"/>
                <a:gd name="T16" fmla="*/ 25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5" y="75"/>
                  </a:moveTo>
                  <a:cubicBezTo>
                    <a:pt x="23" y="76"/>
                    <a:pt x="21" y="75"/>
                    <a:pt x="20" y="7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0" y="22"/>
                    <a:pt x="2" y="2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2"/>
                    <a:pt x="76" y="54"/>
                    <a:pt x="74" y="55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5" name="Freeform 1315"/>
            <p:cNvSpPr>
              <a:spLocks/>
            </p:cNvSpPr>
            <p:nvPr/>
          </p:nvSpPr>
          <p:spPr bwMode="auto">
            <a:xfrm>
              <a:off x="7908926" y="2644775"/>
              <a:ext cx="123825" cy="157163"/>
            </a:xfrm>
            <a:custGeom>
              <a:avLst/>
              <a:gdLst>
                <a:gd name="T0" fmla="*/ 73 w 107"/>
                <a:gd name="T1" fmla="*/ 136 h 137"/>
                <a:gd name="T2" fmla="*/ 68 w 107"/>
                <a:gd name="T3" fmla="*/ 134 h 137"/>
                <a:gd name="T4" fmla="*/ 44 w 107"/>
                <a:gd name="T5" fmla="*/ 77 h 137"/>
                <a:gd name="T6" fmla="*/ 33 w 107"/>
                <a:gd name="T7" fmla="*/ 72 h 137"/>
                <a:gd name="T8" fmla="*/ 26 w 107"/>
                <a:gd name="T9" fmla="*/ 75 h 137"/>
                <a:gd name="T10" fmla="*/ 21 w 107"/>
                <a:gd name="T11" fmla="*/ 73 h 137"/>
                <a:gd name="T12" fmla="*/ 1 w 107"/>
                <a:gd name="T13" fmla="*/ 26 h 137"/>
                <a:gd name="T14" fmla="*/ 3 w 107"/>
                <a:gd name="T15" fmla="*/ 21 h 137"/>
                <a:gd name="T16" fmla="*/ 52 w 107"/>
                <a:gd name="T17" fmla="*/ 0 h 137"/>
                <a:gd name="T18" fmla="*/ 57 w 107"/>
                <a:gd name="T19" fmla="*/ 2 h 137"/>
                <a:gd name="T20" fmla="*/ 106 w 107"/>
                <a:gd name="T21" fmla="*/ 118 h 137"/>
                <a:gd name="T22" fmla="*/ 104 w 107"/>
                <a:gd name="T23" fmla="*/ 123 h 137"/>
                <a:gd name="T24" fmla="*/ 73 w 107"/>
                <a:gd name="T25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37">
                  <a:moveTo>
                    <a:pt x="73" y="136"/>
                  </a:moveTo>
                  <a:cubicBezTo>
                    <a:pt x="71" y="137"/>
                    <a:pt x="69" y="136"/>
                    <a:pt x="68" y="134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2"/>
                    <a:pt x="37" y="70"/>
                    <a:pt x="33" y="72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1"/>
                    <a:pt x="57" y="2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107" y="120"/>
                    <a:pt x="106" y="122"/>
                    <a:pt x="104" y="123"/>
                  </a:cubicBezTo>
                  <a:lnTo>
                    <a:pt x="73" y="13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6" name="Freeform 1319"/>
            <p:cNvSpPr>
              <a:spLocks/>
            </p:cNvSpPr>
            <p:nvPr/>
          </p:nvSpPr>
          <p:spPr bwMode="auto">
            <a:xfrm>
              <a:off x="7161214" y="3146425"/>
              <a:ext cx="88900" cy="87313"/>
            </a:xfrm>
            <a:custGeom>
              <a:avLst/>
              <a:gdLst>
                <a:gd name="T0" fmla="*/ 26 w 77"/>
                <a:gd name="T1" fmla="*/ 76 h 76"/>
                <a:gd name="T2" fmla="*/ 21 w 77"/>
                <a:gd name="T3" fmla="*/ 74 h 76"/>
                <a:gd name="T4" fmla="*/ 1 w 77"/>
                <a:gd name="T5" fmla="*/ 26 h 76"/>
                <a:gd name="T6" fmla="*/ 3 w 77"/>
                <a:gd name="T7" fmla="*/ 22 h 76"/>
                <a:gd name="T8" fmla="*/ 52 w 77"/>
                <a:gd name="T9" fmla="*/ 1 h 76"/>
                <a:gd name="T10" fmla="*/ 57 w 77"/>
                <a:gd name="T11" fmla="*/ 3 h 76"/>
                <a:gd name="T12" fmla="*/ 77 w 77"/>
                <a:gd name="T13" fmla="*/ 50 h 76"/>
                <a:gd name="T14" fmla="*/ 75 w 77"/>
                <a:gd name="T15" fmla="*/ 55 h 76"/>
                <a:gd name="T16" fmla="*/ 26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6"/>
                  </a:moveTo>
                  <a:cubicBezTo>
                    <a:pt x="24" y="76"/>
                    <a:pt x="22" y="75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6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7" name="Freeform 1320"/>
            <p:cNvSpPr>
              <a:spLocks/>
            </p:cNvSpPr>
            <p:nvPr/>
          </p:nvSpPr>
          <p:spPr bwMode="auto">
            <a:xfrm>
              <a:off x="7240589" y="3113088"/>
              <a:ext cx="88900" cy="87313"/>
            </a:xfrm>
            <a:custGeom>
              <a:avLst/>
              <a:gdLst>
                <a:gd name="T0" fmla="*/ 26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1 h 76"/>
                <a:gd name="T10" fmla="*/ 57 w 77"/>
                <a:gd name="T11" fmla="*/ 3 h 76"/>
                <a:gd name="T12" fmla="*/ 77 w 77"/>
                <a:gd name="T13" fmla="*/ 50 h 76"/>
                <a:gd name="T14" fmla="*/ 75 w 77"/>
                <a:gd name="T15" fmla="*/ 55 h 76"/>
                <a:gd name="T16" fmla="*/ 26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7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8" name="Freeform 1321"/>
            <p:cNvSpPr>
              <a:spLocks/>
            </p:cNvSpPr>
            <p:nvPr/>
          </p:nvSpPr>
          <p:spPr bwMode="auto">
            <a:xfrm>
              <a:off x="7319964" y="3079750"/>
              <a:ext cx="88900" cy="87313"/>
            </a:xfrm>
            <a:custGeom>
              <a:avLst/>
              <a:gdLst>
                <a:gd name="T0" fmla="*/ 26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1 h 76"/>
                <a:gd name="T10" fmla="*/ 57 w 77"/>
                <a:gd name="T11" fmla="*/ 3 h 76"/>
                <a:gd name="T12" fmla="*/ 77 w 77"/>
                <a:gd name="T13" fmla="*/ 50 h 76"/>
                <a:gd name="T14" fmla="*/ 75 w 77"/>
                <a:gd name="T15" fmla="*/ 55 h 76"/>
                <a:gd name="T16" fmla="*/ 26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7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9" name="Freeform 1322"/>
            <p:cNvSpPr>
              <a:spLocks/>
            </p:cNvSpPr>
            <p:nvPr/>
          </p:nvSpPr>
          <p:spPr bwMode="auto">
            <a:xfrm>
              <a:off x="7399339" y="3046413"/>
              <a:ext cx="88900" cy="87313"/>
            </a:xfrm>
            <a:custGeom>
              <a:avLst/>
              <a:gdLst>
                <a:gd name="T0" fmla="*/ 26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1 h 76"/>
                <a:gd name="T10" fmla="*/ 57 w 77"/>
                <a:gd name="T11" fmla="*/ 2 h 76"/>
                <a:gd name="T12" fmla="*/ 77 w 77"/>
                <a:gd name="T13" fmla="*/ 50 h 76"/>
                <a:gd name="T14" fmla="*/ 75 w 77"/>
                <a:gd name="T15" fmla="*/ 55 h 76"/>
                <a:gd name="T16" fmla="*/ 26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2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2"/>
                    <a:pt x="77" y="54"/>
                    <a:pt x="75" y="55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0" name="Freeform 1323"/>
            <p:cNvSpPr>
              <a:spLocks/>
            </p:cNvSpPr>
            <p:nvPr/>
          </p:nvSpPr>
          <p:spPr bwMode="auto">
            <a:xfrm>
              <a:off x="7478714" y="3013075"/>
              <a:ext cx="88900" cy="87313"/>
            </a:xfrm>
            <a:custGeom>
              <a:avLst/>
              <a:gdLst>
                <a:gd name="T0" fmla="*/ 26 w 77"/>
                <a:gd name="T1" fmla="*/ 75 h 76"/>
                <a:gd name="T2" fmla="*/ 21 w 77"/>
                <a:gd name="T3" fmla="*/ 73 h 76"/>
                <a:gd name="T4" fmla="*/ 1 w 77"/>
                <a:gd name="T5" fmla="*/ 26 h 76"/>
                <a:gd name="T6" fmla="*/ 3 w 77"/>
                <a:gd name="T7" fmla="*/ 21 h 76"/>
                <a:gd name="T8" fmla="*/ 52 w 77"/>
                <a:gd name="T9" fmla="*/ 0 h 76"/>
                <a:gd name="T10" fmla="*/ 57 w 77"/>
                <a:gd name="T11" fmla="*/ 2 h 76"/>
                <a:gd name="T12" fmla="*/ 77 w 77"/>
                <a:gd name="T13" fmla="*/ 50 h 76"/>
                <a:gd name="T14" fmla="*/ 75 w 77"/>
                <a:gd name="T15" fmla="*/ 54 h 76"/>
                <a:gd name="T16" fmla="*/ 26 w 77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26" y="75"/>
                  </a:moveTo>
                  <a:cubicBezTo>
                    <a:pt x="24" y="76"/>
                    <a:pt x="22" y="75"/>
                    <a:pt x="21" y="7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0"/>
                    <a:pt x="57" y="2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1"/>
                    <a:pt x="77" y="54"/>
                    <a:pt x="75" y="54"/>
                  </a:cubicBezTo>
                  <a:lnTo>
                    <a:pt x="26" y="7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1" name="Freeform 1324"/>
            <p:cNvSpPr>
              <a:spLocks/>
            </p:cNvSpPr>
            <p:nvPr/>
          </p:nvSpPr>
          <p:spPr bwMode="auto">
            <a:xfrm>
              <a:off x="7558089" y="2978150"/>
              <a:ext cx="90488" cy="88900"/>
            </a:xfrm>
            <a:custGeom>
              <a:avLst/>
              <a:gdLst>
                <a:gd name="T0" fmla="*/ 26 w 78"/>
                <a:gd name="T1" fmla="*/ 76 h 77"/>
                <a:gd name="T2" fmla="*/ 21 w 78"/>
                <a:gd name="T3" fmla="*/ 74 h 77"/>
                <a:gd name="T4" fmla="*/ 1 w 78"/>
                <a:gd name="T5" fmla="*/ 27 h 77"/>
                <a:gd name="T6" fmla="*/ 3 w 78"/>
                <a:gd name="T7" fmla="*/ 22 h 77"/>
                <a:gd name="T8" fmla="*/ 52 w 78"/>
                <a:gd name="T9" fmla="*/ 1 h 77"/>
                <a:gd name="T10" fmla="*/ 57 w 78"/>
                <a:gd name="T11" fmla="*/ 3 h 77"/>
                <a:gd name="T12" fmla="*/ 77 w 78"/>
                <a:gd name="T13" fmla="*/ 51 h 77"/>
                <a:gd name="T14" fmla="*/ 75 w 78"/>
                <a:gd name="T15" fmla="*/ 55 h 77"/>
                <a:gd name="T16" fmla="*/ 26 w 78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26" y="76"/>
                  </a:moveTo>
                  <a:cubicBezTo>
                    <a:pt x="24" y="77"/>
                    <a:pt x="22" y="76"/>
                    <a:pt x="21" y="7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2"/>
                    <a:pt x="77" y="55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2" name="Freeform 1325"/>
            <p:cNvSpPr>
              <a:spLocks/>
            </p:cNvSpPr>
            <p:nvPr/>
          </p:nvSpPr>
          <p:spPr bwMode="auto">
            <a:xfrm>
              <a:off x="7637464" y="2944813"/>
              <a:ext cx="90488" cy="88900"/>
            </a:xfrm>
            <a:custGeom>
              <a:avLst/>
              <a:gdLst>
                <a:gd name="T0" fmla="*/ 26 w 78"/>
                <a:gd name="T1" fmla="*/ 76 h 77"/>
                <a:gd name="T2" fmla="*/ 21 w 78"/>
                <a:gd name="T3" fmla="*/ 74 h 77"/>
                <a:gd name="T4" fmla="*/ 1 w 78"/>
                <a:gd name="T5" fmla="*/ 27 h 77"/>
                <a:gd name="T6" fmla="*/ 3 w 78"/>
                <a:gd name="T7" fmla="*/ 22 h 77"/>
                <a:gd name="T8" fmla="*/ 52 w 78"/>
                <a:gd name="T9" fmla="*/ 1 h 77"/>
                <a:gd name="T10" fmla="*/ 57 w 78"/>
                <a:gd name="T11" fmla="*/ 3 h 77"/>
                <a:gd name="T12" fmla="*/ 77 w 78"/>
                <a:gd name="T13" fmla="*/ 50 h 77"/>
                <a:gd name="T14" fmla="*/ 75 w 78"/>
                <a:gd name="T15" fmla="*/ 55 h 77"/>
                <a:gd name="T16" fmla="*/ 26 w 78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26" y="76"/>
                  </a:moveTo>
                  <a:cubicBezTo>
                    <a:pt x="24" y="77"/>
                    <a:pt x="22" y="76"/>
                    <a:pt x="21" y="7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3" name="Freeform 1326"/>
            <p:cNvSpPr>
              <a:spLocks/>
            </p:cNvSpPr>
            <p:nvPr/>
          </p:nvSpPr>
          <p:spPr bwMode="auto">
            <a:xfrm>
              <a:off x="7716839" y="2911475"/>
              <a:ext cx="90488" cy="88900"/>
            </a:xfrm>
            <a:custGeom>
              <a:avLst/>
              <a:gdLst>
                <a:gd name="T0" fmla="*/ 26 w 78"/>
                <a:gd name="T1" fmla="*/ 76 h 77"/>
                <a:gd name="T2" fmla="*/ 21 w 78"/>
                <a:gd name="T3" fmla="*/ 74 h 77"/>
                <a:gd name="T4" fmla="*/ 1 w 78"/>
                <a:gd name="T5" fmla="*/ 26 h 77"/>
                <a:gd name="T6" fmla="*/ 3 w 78"/>
                <a:gd name="T7" fmla="*/ 22 h 77"/>
                <a:gd name="T8" fmla="*/ 52 w 78"/>
                <a:gd name="T9" fmla="*/ 1 h 77"/>
                <a:gd name="T10" fmla="*/ 57 w 78"/>
                <a:gd name="T11" fmla="*/ 3 h 77"/>
                <a:gd name="T12" fmla="*/ 77 w 78"/>
                <a:gd name="T13" fmla="*/ 50 h 77"/>
                <a:gd name="T14" fmla="*/ 75 w 78"/>
                <a:gd name="T15" fmla="*/ 55 h 77"/>
                <a:gd name="T16" fmla="*/ 26 w 78"/>
                <a:gd name="T1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26" y="76"/>
                  </a:moveTo>
                  <a:cubicBezTo>
                    <a:pt x="24" y="77"/>
                    <a:pt x="22" y="76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4" name="Freeform 1327"/>
            <p:cNvSpPr>
              <a:spLocks/>
            </p:cNvSpPr>
            <p:nvPr/>
          </p:nvSpPr>
          <p:spPr bwMode="auto">
            <a:xfrm>
              <a:off x="7796214" y="2878138"/>
              <a:ext cx="90488" cy="87313"/>
            </a:xfrm>
            <a:custGeom>
              <a:avLst/>
              <a:gdLst>
                <a:gd name="T0" fmla="*/ 26 w 78"/>
                <a:gd name="T1" fmla="*/ 76 h 76"/>
                <a:gd name="T2" fmla="*/ 21 w 78"/>
                <a:gd name="T3" fmla="*/ 74 h 76"/>
                <a:gd name="T4" fmla="*/ 1 w 78"/>
                <a:gd name="T5" fmla="*/ 26 h 76"/>
                <a:gd name="T6" fmla="*/ 3 w 78"/>
                <a:gd name="T7" fmla="*/ 22 h 76"/>
                <a:gd name="T8" fmla="*/ 52 w 78"/>
                <a:gd name="T9" fmla="*/ 1 h 76"/>
                <a:gd name="T10" fmla="*/ 57 w 78"/>
                <a:gd name="T11" fmla="*/ 3 h 76"/>
                <a:gd name="T12" fmla="*/ 77 w 78"/>
                <a:gd name="T13" fmla="*/ 50 h 76"/>
                <a:gd name="T14" fmla="*/ 75 w 78"/>
                <a:gd name="T15" fmla="*/ 55 h 76"/>
                <a:gd name="T16" fmla="*/ 26 w 78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6">
                  <a:moveTo>
                    <a:pt x="26" y="76"/>
                  </a:moveTo>
                  <a:cubicBezTo>
                    <a:pt x="24" y="76"/>
                    <a:pt x="22" y="76"/>
                    <a:pt x="21" y="7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2"/>
                    <a:pt x="77" y="54"/>
                    <a:pt x="75" y="55"/>
                  </a:cubicBezTo>
                  <a:lnTo>
                    <a:pt x="26" y="76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5" name="Freeform 1328"/>
            <p:cNvSpPr>
              <a:spLocks/>
            </p:cNvSpPr>
            <p:nvPr/>
          </p:nvSpPr>
          <p:spPr bwMode="auto">
            <a:xfrm>
              <a:off x="7878764" y="2801938"/>
              <a:ext cx="187325" cy="130175"/>
            </a:xfrm>
            <a:custGeom>
              <a:avLst/>
              <a:gdLst>
                <a:gd name="T0" fmla="*/ 25 w 163"/>
                <a:gd name="T1" fmla="*/ 112 h 113"/>
                <a:gd name="T2" fmla="*/ 20 w 163"/>
                <a:gd name="T3" fmla="*/ 110 h 113"/>
                <a:gd name="T4" fmla="*/ 0 w 163"/>
                <a:gd name="T5" fmla="*/ 63 h 113"/>
                <a:gd name="T6" fmla="*/ 2 w 163"/>
                <a:gd name="T7" fmla="*/ 58 h 113"/>
                <a:gd name="T8" fmla="*/ 137 w 163"/>
                <a:gd name="T9" fmla="*/ 1 h 113"/>
                <a:gd name="T10" fmla="*/ 142 w 163"/>
                <a:gd name="T11" fmla="*/ 3 h 113"/>
                <a:gd name="T12" fmla="*/ 162 w 163"/>
                <a:gd name="T13" fmla="*/ 50 h 113"/>
                <a:gd name="T14" fmla="*/ 160 w 163"/>
                <a:gd name="T15" fmla="*/ 55 h 113"/>
                <a:gd name="T16" fmla="*/ 25 w 163"/>
                <a:gd name="T17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13">
                  <a:moveTo>
                    <a:pt x="25" y="112"/>
                  </a:moveTo>
                  <a:cubicBezTo>
                    <a:pt x="23" y="113"/>
                    <a:pt x="21" y="112"/>
                    <a:pt x="20" y="11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59"/>
                    <a:pt x="2" y="58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9" y="0"/>
                    <a:pt x="141" y="1"/>
                    <a:pt x="142" y="3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3" y="52"/>
                    <a:pt x="162" y="54"/>
                    <a:pt x="160" y="55"/>
                  </a:cubicBezTo>
                  <a:lnTo>
                    <a:pt x="25" y="112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6" name="Freeform 1333"/>
            <p:cNvSpPr>
              <a:spLocks/>
            </p:cNvSpPr>
            <p:nvPr/>
          </p:nvSpPr>
          <p:spPr bwMode="auto">
            <a:xfrm>
              <a:off x="7670801" y="3016250"/>
              <a:ext cx="112713" cy="103188"/>
            </a:xfrm>
            <a:custGeom>
              <a:avLst/>
              <a:gdLst>
                <a:gd name="T0" fmla="*/ 29 w 99"/>
                <a:gd name="T1" fmla="*/ 89 h 90"/>
                <a:gd name="T2" fmla="*/ 24 w 99"/>
                <a:gd name="T3" fmla="*/ 87 h 90"/>
                <a:gd name="T4" fmla="*/ 1 w 99"/>
                <a:gd name="T5" fmla="*/ 34 h 90"/>
                <a:gd name="T6" fmla="*/ 3 w 99"/>
                <a:gd name="T7" fmla="*/ 29 h 90"/>
                <a:gd name="T8" fmla="*/ 71 w 99"/>
                <a:gd name="T9" fmla="*/ 0 h 90"/>
                <a:gd name="T10" fmla="*/ 75 w 99"/>
                <a:gd name="T11" fmla="*/ 2 h 90"/>
                <a:gd name="T12" fmla="*/ 98 w 99"/>
                <a:gd name="T13" fmla="*/ 56 h 90"/>
                <a:gd name="T14" fmla="*/ 96 w 99"/>
                <a:gd name="T15" fmla="*/ 61 h 90"/>
                <a:gd name="T16" fmla="*/ 29 w 99"/>
                <a:gd name="T17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90">
                  <a:moveTo>
                    <a:pt x="29" y="89"/>
                  </a:moveTo>
                  <a:cubicBezTo>
                    <a:pt x="27" y="90"/>
                    <a:pt x="24" y="89"/>
                    <a:pt x="24" y="87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1" y="30"/>
                    <a:pt x="3" y="29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2" y="0"/>
                    <a:pt x="75" y="1"/>
                    <a:pt x="75" y="2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9" y="58"/>
                    <a:pt x="98" y="60"/>
                    <a:pt x="96" y="61"/>
                  </a:cubicBezTo>
                  <a:lnTo>
                    <a:pt x="29" y="89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7" name="Freeform 1334"/>
            <p:cNvSpPr>
              <a:spLocks/>
            </p:cNvSpPr>
            <p:nvPr/>
          </p:nvSpPr>
          <p:spPr bwMode="auto">
            <a:xfrm>
              <a:off x="7273926" y="3057525"/>
              <a:ext cx="409575" cy="228600"/>
            </a:xfrm>
            <a:custGeom>
              <a:avLst/>
              <a:gdLst>
                <a:gd name="T0" fmla="*/ 29 w 356"/>
                <a:gd name="T1" fmla="*/ 198 h 199"/>
                <a:gd name="T2" fmla="*/ 24 w 356"/>
                <a:gd name="T3" fmla="*/ 196 h 199"/>
                <a:gd name="T4" fmla="*/ 1 w 356"/>
                <a:gd name="T5" fmla="*/ 143 h 199"/>
                <a:gd name="T6" fmla="*/ 3 w 356"/>
                <a:gd name="T7" fmla="*/ 138 h 199"/>
                <a:gd name="T8" fmla="*/ 328 w 356"/>
                <a:gd name="T9" fmla="*/ 1 h 199"/>
                <a:gd name="T10" fmla="*/ 333 w 356"/>
                <a:gd name="T11" fmla="*/ 3 h 199"/>
                <a:gd name="T12" fmla="*/ 355 w 356"/>
                <a:gd name="T13" fmla="*/ 56 h 199"/>
                <a:gd name="T14" fmla="*/ 354 w 356"/>
                <a:gd name="T15" fmla="*/ 61 h 199"/>
                <a:gd name="T16" fmla="*/ 29 w 356"/>
                <a:gd name="T17" fmla="*/ 1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199">
                  <a:moveTo>
                    <a:pt x="29" y="198"/>
                  </a:moveTo>
                  <a:cubicBezTo>
                    <a:pt x="27" y="199"/>
                    <a:pt x="24" y="198"/>
                    <a:pt x="24" y="196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0" y="141"/>
                    <a:pt x="1" y="139"/>
                    <a:pt x="3" y="138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30" y="0"/>
                    <a:pt x="332" y="1"/>
                    <a:pt x="333" y="3"/>
                  </a:cubicBezTo>
                  <a:cubicBezTo>
                    <a:pt x="355" y="56"/>
                    <a:pt x="355" y="56"/>
                    <a:pt x="355" y="56"/>
                  </a:cubicBezTo>
                  <a:cubicBezTo>
                    <a:pt x="356" y="58"/>
                    <a:pt x="355" y="60"/>
                    <a:pt x="354" y="61"/>
                  </a:cubicBezTo>
                  <a:lnTo>
                    <a:pt x="29" y="198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8" name="Freeform 1335"/>
            <p:cNvSpPr>
              <a:spLocks/>
            </p:cNvSpPr>
            <p:nvPr/>
          </p:nvSpPr>
          <p:spPr bwMode="auto">
            <a:xfrm>
              <a:off x="7770814" y="2981325"/>
              <a:ext cx="92075" cy="95250"/>
            </a:xfrm>
            <a:custGeom>
              <a:avLst/>
              <a:gdLst>
                <a:gd name="T0" fmla="*/ 28 w 80"/>
                <a:gd name="T1" fmla="*/ 82 h 82"/>
                <a:gd name="T2" fmla="*/ 23 w 80"/>
                <a:gd name="T3" fmla="*/ 80 h 82"/>
                <a:gd name="T4" fmla="*/ 1 w 80"/>
                <a:gd name="T5" fmla="*/ 26 h 82"/>
                <a:gd name="T6" fmla="*/ 3 w 80"/>
                <a:gd name="T7" fmla="*/ 21 h 82"/>
                <a:gd name="T8" fmla="*/ 52 w 80"/>
                <a:gd name="T9" fmla="*/ 1 h 82"/>
                <a:gd name="T10" fmla="*/ 57 w 80"/>
                <a:gd name="T11" fmla="*/ 3 h 82"/>
                <a:gd name="T12" fmla="*/ 79 w 80"/>
                <a:gd name="T13" fmla="*/ 56 h 82"/>
                <a:gd name="T14" fmla="*/ 77 w 80"/>
                <a:gd name="T15" fmla="*/ 61 h 82"/>
                <a:gd name="T16" fmla="*/ 28 w 80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2">
                  <a:moveTo>
                    <a:pt x="28" y="82"/>
                  </a:moveTo>
                  <a:cubicBezTo>
                    <a:pt x="26" y="82"/>
                    <a:pt x="24" y="82"/>
                    <a:pt x="23" y="8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80" y="58"/>
                    <a:pt x="79" y="60"/>
                    <a:pt x="77" y="61"/>
                  </a:cubicBezTo>
                  <a:lnTo>
                    <a:pt x="28" y="82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9" name="Freeform 1336"/>
            <p:cNvSpPr>
              <a:spLocks/>
            </p:cNvSpPr>
            <p:nvPr/>
          </p:nvSpPr>
          <p:spPr bwMode="auto">
            <a:xfrm>
              <a:off x="7866064" y="2984500"/>
              <a:ext cx="76200" cy="58738"/>
            </a:xfrm>
            <a:custGeom>
              <a:avLst/>
              <a:gdLst>
                <a:gd name="T0" fmla="*/ 15 w 67"/>
                <a:gd name="T1" fmla="*/ 50 h 51"/>
                <a:gd name="T2" fmla="*/ 10 w 67"/>
                <a:gd name="T3" fmla="*/ 48 h 51"/>
                <a:gd name="T4" fmla="*/ 1 w 67"/>
                <a:gd name="T5" fmla="*/ 27 h 51"/>
                <a:gd name="T6" fmla="*/ 3 w 67"/>
                <a:gd name="T7" fmla="*/ 22 h 51"/>
                <a:gd name="T8" fmla="*/ 52 w 67"/>
                <a:gd name="T9" fmla="*/ 1 h 51"/>
                <a:gd name="T10" fmla="*/ 57 w 67"/>
                <a:gd name="T11" fmla="*/ 3 h 51"/>
                <a:gd name="T12" fmla="*/ 66 w 67"/>
                <a:gd name="T13" fmla="*/ 25 h 51"/>
                <a:gd name="T14" fmla="*/ 64 w 67"/>
                <a:gd name="T15" fmla="*/ 30 h 51"/>
                <a:gd name="T16" fmla="*/ 15 w 67"/>
                <a:gd name="T1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1">
                  <a:moveTo>
                    <a:pt x="15" y="50"/>
                  </a:moveTo>
                  <a:cubicBezTo>
                    <a:pt x="13" y="51"/>
                    <a:pt x="11" y="50"/>
                    <a:pt x="10" y="4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1" y="23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7" y="27"/>
                    <a:pt x="66" y="29"/>
                    <a:pt x="64" y="30"/>
                  </a:cubicBezTo>
                  <a:lnTo>
                    <a:pt x="15" y="50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30" name="Freeform 1337"/>
            <p:cNvSpPr>
              <a:spLocks/>
            </p:cNvSpPr>
            <p:nvPr/>
          </p:nvSpPr>
          <p:spPr bwMode="auto">
            <a:xfrm>
              <a:off x="7929564" y="2914650"/>
              <a:ext cx="92075" cy="95250"/>
            </a:xfrm>
            <a:custGeom>
              <a:avLst/>
              <a:gdLst>
                <a:gd name="T0" fmla="*/ 29 w 80"/>
                <a:gd name="T1" fmla="*/ 82 h 83"/>
                <a:gd name="T2" fmla="*/ 24 w 80"/>
                <a:gd name="T3" fmla="*/ 80 h 83"/>
                <a:gd name="T4" fmla="*/ 1 w 80"/>
                <a:gd name="T5" fmla="*/ 26 h 83"/>
                <a:gd name="T6" fmla="*/ 3 w 80"/>
                <a:gd name="T7" fmla="*/ 22 h 83"/>
                <a:gd name="T8" fmla="*/ 52 w 80"/>
                <a:gd name="T9" fmla="*/ 1 h 83"/>
                <a:gd name="T10" fmla="*/ 57 w 80"/>
                <a:gd name="T11" fmla="*/ 3 h 83"/>
                <a:gd name="T12" fmla="*/ 79 w 80"/>
                <a:gd name="T13" fmla="*/ 56 h 83"/>
                <a:gd name="T14" fmla="*/ 77 w 80"/>
                <a:gd name="T15" fmla="*/ 61 h 83"/>
                <a:gd name="T16" fmla="*/ 29 w 80"/>
                <a:gd name="T17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3">
                  <a:moveTo>
                    <a:pt x="29" y="82"/>
                  </a:moveTo>
                  <a:cubicBezTo>
                    <a:pt x="27" y="83"/>
                    <a:pt x="25" y="82"/>
                    <a:pt x="24" y="8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1" y="22"/>
                    <a:pt x="3" y="2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3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80" y="58"/>
                    <a:pt x="79" y="60"/>
                    <a:pt x="77" y="61"/>
                  </a:cubicBezTo>
                  <a:lnTo>
                    <a:pt x="29" y="82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31" name="Freeform 1338"/>
            <p:cNvSpPr>
              <a:spLocks/>
            </p:cNvSpPr>
            <p:nvPr/>
          </p:nvSpPr>
          <p:spPr bwMode="auto">
            <a:xfrm>
              <a:off x="8026401" y="2917825"/>
              <a:ext cx="74613" cy="58738"/>
            </a:xfrm>
            <a:custGeom>
              <a:avLst/>
              <a:gdLst>
                <a:gd name="T0" fmla="*/ 14 w 66"/>
                <a:gd name="T1" fmla="*/ 50 h 51"/>
                <a:gd name="T2" fmla="*/ 10 w 66"/>
                <a:gd name="T3" fmla="*/ 48 h 51"/>
                <a:gd name="T4" fmla="*/ 0 w 66"/>
                <a:gd name="T5" fmla="*/ 26 h 51"/>
                <a:gd name="T6" fmla="*/ 2 w 66"/>
                <a:gd name="T7" fmla="*/ 21 h 51"/>
                <a:gd name="T8" fmla="*/ 51 w 66"/>
                <a:gd name="T9" fmla="*/ 1 h 51"/>
                <a:gd name="T10" fmla="*/ 56 w 66"/>
                <a:gd name="T11" fmla="*/ 3 h 51"/>
                <a:gd name="T12" fmla="*/ 65 w 66"/>
                <a:gd name="T13" fmla="*/ 24 h 51"/>
                <a:gd name="T14" fmla="*/ 63 w 66"/>
                <a:gd name="T15" fmla="*/ 29 h 51"/>
                <a:gd name="T16" fmla="*/ 14 w 66"/>
                <a:gd name="T1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51">
                  <a:moveTo>
                    <a:pt x="14" y="50"/>
                  </a:moveTo>
                  <a:cubicBezTo>
                    <a:pt x="13" y="51"/>
                    <a:pt x="10" y="50"/>
                    <a:pt x="10" y="4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2"/>
                    <a:pt x="2" y="2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6"/>
                    <a:pt x="65" y="28"/>
                    <a:pt x="63" y="29"/>
                  </a:cubicBezTo>
                  <a:lnTo>
                    <a:pt x="14" y="50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  <p:grpSp>
        <p:nvGrpSpPr>
          <p:cNvPr id="1089" name="Group 1088"/>
          <p:cNvGrpSpPr/>
          <p:nvPr/>
        </p:nvGrpSpPr>
        <p:grpSpPr>
          <a:xfrm>
            <a:off x="8989665" y="4368066"/>
            <a:ext cx="1356725" cy="1106028"/>
            <a:chOff x="7881939" y="1900238"/>
            <a:chExt cx="584199" cy="476250"/>
          </a:xfrm>
        </p:grpSpPr>
        <p:sp>
          <p:nvSpPr>
            <p:cNvPr id="1284" name="Freeform 11"/>
            <p:cNvSpPr>
              <a:spLocks/>
            </p:cNvSpPr>
            <p:nvPr/>
          </p:nvSpPr>
          <p:spPr bwMode="auto">
            <a:xfrm>
              <a:off x="7904163" y="1935163"/>
              <a:ext cx="561975" cy="415925"/>
            </a:xfrm>
            <a:custGeom>
              <a:avLst/>
              <a:gdLst>
                <a:gd name="T0" fmla="*/ 118 w 488"/>
                <a:gd name="T1" fmla="*/ 0 h 361"/>
                <a:gd name="T2" fmla="*/ 87 w 488"/>
                <a:gd name="T3" fmla="*/ 8 h 361"/>
                <a:gd name="T4" fmla="*/ 37 w 488"/>
                <a:gd name="T5" fmla="*/ 61 h 361"/>
                <a:gd name="T6" fmla="*/ 22 w 488"/>
                <a:gd name="T7" fmla="*/ 89 h 361"/>
                <a:gd name="T8" fmla="*/ 4 w 488"/>
                <a:gd name="T9" fmla="*/ 160 h 361"/>
                <a:gd name="T10" fmla="*/ 63 w 488"/>
                <a:gd name="T11" fmla="*/ 228 h 361"/>
                <a:gd name="T12" fmla="*/ 260 w 488"/>
                <a:gd name="T13" fmla="*/ 339 h 361"/>
                <a:gd name="T14" fmla="*/ 331 w 488"/>
                <a:gd name="T15" fmla="*/ 361 h 361"/>
                <a:gd name="T16" fmla="*/ 421 w 488"/>
                <a:gd name="T17" fmla="*/ 299 h 361"/>
                <a:gd name="T18" fmla="*/ 430 w 488"/>
                <a:gd name="T19" fmla="*/ 283 h 361"/>
                <a:gd name="T20" fmla="*/ 376 w 488"/>
                <a:gd name="T21" fmla="*/ 126 h 361"/>
                <a:gd name="T22" fmla="*/ 177 w 488"/>
                <a:gd name="T23" fmla="*/ 20 h 361"/>
                <a:gd name="T24" fmla="*/ 118 w 488"/>
                <a:gd name="T25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8" h="361">
                  <a:moveTo>
                    <a:pt x="118" y="0"/>
                  </a:moveTo>
                  <a:cubicBezTo>
                    <a:pt x="106" y="0"/>
                    <a:pt x="97" y="4"/>
                    <a:pt x="87" y="8"/>
                  </a:cubicBezTo>
                  <a:cubicBezTo>
                    <a:pt x="69" y="15"/>
                    <a:pt x="50" y="40"/>
                    <a:pt x="37" y="61"/>
                  </a:cubicBezTo>
                  <a:cubicBezTo>
                    <a:pt x="32" y="69"/>
                    <a:pt x="25" y="82"/>
                    <a:pt x="22" y="89"/>
                  </a:cubicBezTo>
                  <a:cubicBezTo>
                    <a:pt x="12" y="111"/>
                    <a:pt x="0" y="141"/>
                    <a:pt x="4" y="160"/>
                  </a:cubicBezTo>
                  <a:cubicBezTo>
                    <a:pt x="9" y="183"/>
                    <a:pt x="13" y="201"/>
                    <a:pt x="63" y="228"/>
                  </a:cubicBezTo>
                  <a:cubicBezTo>
                    <a:pt x="113" y="256"/>
                    <a:pt x="257" y="338"/>
                    <a:pt x="260" y="339"/>
                  </a:cubicBezTo>
                  <a:cubicBezTo>
                    <a:pt x="261" y="339"/>
                    <a:pt x="293" y="361"/>
                    <a:pt x="331" y="361"/>
                  </a:cubicBezTo>
                  <a:cubicBezTo>
                    <a:pt x="361" y="361"/>
                    <a:pt x="395" y="347"/>
                    <a:pt x="421" y="299"/>
                  </a:cubicBezTo>
                  <a:cubicBezTo>
                    <a:pt x="423" y="297"/>
                    <a:pt x="429" y="286"/>
                    <a:pt x="430" y="283"/>
                  </a:cubicBezTo>
                  <a:cubicBezTo>
                    <a:pt x="488" y="175"/>
                    <a:pt x="378" y="128"/>
                    <a:pt x="376" y="126"/>
                  </a:cubicBezTo>
                  <a:cubicBezTo>
                    <a:pt x="374" y="124"/>
                    <a:pt x="227" y="48"/>
                    <a:pt x="177" y="20"/>
                  </a:cubicBezTo>
                  <a:cubicBezTo>
                    <a:pt x="149" y="5"/>
                    <a:pt x="132" y="0"/>
                    <a:pt x="118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85" name="Freeform 1339"/>
            <p:cNvSpPr>
              <a:spLocks/>
            </p:cNvSpPr>
            <p:nvPr/>
          </p:nvSpPr>
          <p:spPr bwMode="auto">
            <a:xfrm>
              <a:off x="7881939" y="1900238"/>
              <a:ext cx="561975" cy="476250"/>
            </a:xfrm>
            <a:custGeom>
              <a:avLst/>
              <a:gdLst>
                <a:gd name="T0" fmla="*/ 177 w 488"/>
                <a:gd name="T1" fmla="*/ 27 h 415"/>
                <a:gd name="T2" fmla="*/ 87 w 488"/>
                <a:gd name="T3" fmla="*/ 15 h 415"/>
                <a:gd name="T4" fmla="*/ 37 w 488"/>
                <a:gd name="T5" fmla="*/ 68 h 415"/>
                <a:gd name="T6" fmla="*/ 22 w 488"/>
                <a:gd name="T7" fmla="*/ 96 h 415"/>
                <a:gd name="T8" fmla="*/ 4 w 488"/>
                <a:gd name="T9" fmla="*/ 167 h 415"/>
                <a:gd name="T10" fmla="*/ 63 w 488"/>
                <a:gd name="T11" fmla="*/ 235 h 415"/>
                <a:gd name="T12" fmla="*/ 260 w 488"/>
                <a:gd name="T13" fmla="*/ 346 h 415"/>
                <a:gd name="T14" fmla="*/ 421 w 488"/>
                <a:gd name="T15" fmla="*/ 306 h 415"/>
                <a:gd name="T16" fmla="*/ 430 w 488"/>
                <a:gd name="T17" fmla="*/ 290 h 415"/>
                <a:gd name="T18" fmla="*/ 376 w 488"/>
                <a:gd name="T19" fmla="*/ 133 h 415"/>
                <a:gd name="T20" fmla="*/ 177 w 488"/>
                <a:gd name="T21" fmla="*/ 2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8" h="415">
                  <a:moveTo>
                    <a:pt x="177" y="27"/>
                  </a:moveTo>
                  <a:cubicBezTo>
                    <a:pt x="126" y="0"/>
                    <a:pt x="109" y="6"/>
                    <a:pt x="87" y="15"/>
                  </a:cubicBezTo>
                  <a:cubicBezTo>
                    <a:pt x="69" y="22"/>
                    <a:pt x="50" y="47"/>
                    <a:pt x="37" y="68"/>
                  </a:cubicBezTo>
                  <a:cubicBezTo>
                    <a:pt x="32" y="76"/>
                    <a:pt x="25" y="89"/>
                    <a:pt x="22" y="96"/>
                  </a:cubicBezTo>
                  <a:cubicBezTo>
                    <a:pt x="12" y="118"/>
                    <a:pt x="0" y="148"/>
                    <a:pt x="4" y="167"/>
                  </a:cubicBezTo>
                  <a:cubicBezTo>
                    <a:pt x="9" y="190"/>
                    <a:pt x="13" y="208"/>
                    <a:pt x="63" y="235"/>
                  </a:cubicBezTo>
                  <a:cubicBezTo>
                    <a:pt x="113" y="263"/>
                    <a:pt x="257" y="345"/>
                    <a:pt x="260" y="346"/>
                  </a:cubicBezTo>
                  <a:cubicBezTo>
                    <a:pt x="263" y="346"/>
                    <a:pt x="362" y="415"/>
                    <a:pt x="421" y="306"/>
                  </a:cubicBezTo>
                  <a:cubicBezTo>
                    <a:pt x="423" y="304"/>
                    <a:pt x="429" y="293"/>
                    <a:pt x="430" y="290"/>
                  </a:cubicBezTo>
                  <a:cubicBezTo>
                    <a:pt x="488" y="182"/>
                    <a:pt x="378" y="135"/>
                    <a:pt x="376" y="133"/>
                  </a:cubicBezTo>
                  <a:cubicBezTo>
                    <a:pt x="374" y="131"/>
                    <a:pt x="227" y="55"/>
                    <a:pt x="177" y="27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86" name="Freeform 1340"/>
            <p:cNvSpPr>
              <a:spLocks/>
            </p:cNvSpPr>
            <p:nvPr/>
          </p:nvSpPr>
          <p:spPr bwMode="auto">
            <a:xfrm>
              <a:off x="7967664" y="2049463"/>
              <a:ext cx="395288" cy="280988"/>
            </a:xfrm>
            <a:custGeom>
              <a:avLst/>
              <a:gdLst>
                <a:gd name="T0" fmla="*/ 274 w 343"/>
                <a:gd name="T1" fmla="*/ 95 h 244"/>
                <a:gd name="T2" fmla="*/ 145 w 343"/>
                <a:gd name="T3" fmla="*/ 27 h 244"/>
                <a:gd name="T4" fmla="*/ 55 w 343"/>
                <a:gd name="T5" fmla="*/ 15 h 244"/>
                <a:gd name="T6" fmla="*/ 5 w 343"/>
                <a:gd name="T7" fmla="*/ 68 h 244"/>
                <a:gd name="T8" fmla="*/ 17 w 343"/>
                <a:gd name="T9" fmla="*/ 107 h 244"/>
                <a:gd name="T10" fmla="*/ 179 w 343"/>
                <a:gd name="T11" fmla="*/ 198 h 244"/>
                <a:gd name="T12" fmla="*/ 299 w 343"/>
                <a:gd name="T13" fmla="*/ 206 h 244"/>
                <a:gd name="T14" fmla="*/ 274 w 343"/>
                <a:gd name="T15" fmla="*/ 9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3" h="244">
                  <a:moveTo>
                    <a:pt x="274" y="95"/>
                  </a:moveTo>
                  <a:cubicBezTo>
                    <a:pt x="228" y="72"/>
                    <a:pt x="172" y="42"/>
                    <a:pt x="145" y="27"/>
                  </a:cubicBezTo>
                  <a:cubicBezTo>
                    <a:pt x="95" y="0"/>
                    <a:pt x="78" y="6"/>
                    <a:pt x="55" y="15"/>
                  </a:cubicBezTo>
                  <a:cubicBezTo>
                    <a:pt x="37" y="22"/>
                    <a:pt x="18" y="48"/>
                    <a:pt x="5" y="68"/>
                  </a:cubicBezTo>
                  <a:cubicBezTo>
                    <a:pt x="1" y="75"/>
                    <a:pt x="0" y="97"/>
                    <a:pt x="17" y="107"/>
                  </a:cubicBezTo>
                  <a:cubicBezTo>
                    <a:pt x="79" y="143"/>
                    <a:pt x="177" y="198"/>
                    <a:pt x="179" y="198"/>
                  </a:cubicBezTo>
                  <a:cubicBezTo>
                    <a:pt x="181" y="198"/>
                    <a:pt x="245" y="244"/>
                    <a:pt x="299" y="206"/>
                  </a:cubicBezTo>
                  <a:cubicBezTo>
                    <a:pt x="343" y="176"/>
                    <a:pt x="312" y="116"/>
                    <a:pt x="274" y="9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  <p:grpSp>
        <p:nvGrpSpPr>
          <p:cNvPr id="1090" name="Group 1089"/>
          <p:cNvGrpSpPr/>
          <p:nvPr/>
        </p:nvGrpSpPr>
        <p:grpSpPr>
          <a:xfrm>
            <a:off x="364491" y="-1637666"/>
            <a:ext cx="7266605" cy="5069295"/>
            <a:chOff x="4083051" y="-22225"/>
            <a:chExt cx="3128963" cy="2182813"/>
          </a:xfrm>
        </p:grpSpPr>
        <p:sp>
          <p:nvSpPr>
            <p:cNvPr id="1272" name="Freeform 1341"/>
            <p:cNvSpPr>
              <a:spLocks/>
            </p:cNvSpPr>
            <p:nvPr/>
          </p:nvSpPr>
          <p:spPr bwMode="auto">
            <a:xfrm>
              <a:off x="5681664" y="1308100"/>
              <a:ext cx="750888" cy="600075"/>
            </a:xfrm>
            <a:custGeom>
              <a:avLst/>
              <a:gdLst>
                <a:gd name="T0" fmla="*/ 524 w 653"/>
                <a:gd name="T1" fmla="*/ 0 h 521"/>
                <a:gd name="T2" fmla="*/ 0 w 653"/>
                <a:gd name="T3" fmla="*/ 305 h 521"/>
                <a:gd name="T4" fmla="*/ 9 w 653"/>
                <a:gd name="T5" fmla="*/ 327 h 521"/>
                <a:gd name="T6" fmla="*/ 68 w 653"/>
                <a:gd name="T7" fmla="*/ 463 h 521"/>
                <a:gd name="T8" fmla="*/ 191 w 653"/>
                <a:gd name="T9" fmla="*/ 496 h 521"/>
                <a:gd name="T10" fmla="*/ 324 w 653"/>
                <a:gd name="T11" fmla="*/ 418 h 521"/>
                <a:gd name="T12" fmla="*/ 463 w 653"/>
                <a:gd name="T13" fmla="*/ 338 h 521"/>
                <a:gd name="T14" fmla="*/ 596 w 653"/>
                <a:gd name="T15" fmla="*/ 260 h 521"/>
                <a:gd name="T16" fmla="*/ 628 w 653"/>
                <a:gd name="T17" fmla="*/ 137 h 521"/>
                <a:gd name="T18" fmla="*/ 539 w 653"/>
                <a:gd name="T19" fmla="*/ 18 h 521"/>
                <a:gd name="T20" fmla="*/ 524 w 653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3" h="521">
                  <a:moveTo>
                    <a:pt x="524" y="0"/>
                  </a:moveTo>
                  <a:cubicBezTo>
                    <a:pt x="0" y="305"/>
                    <a:pt x="0" y="305"/>
                    <a:pt x="0" y="305"/>
                  </a:cubicBezTo>
                  <a:cubicBezTo>
                    <a:pt x="1" y="312"/>
                    <a:pt x="4" y="320"/>
                    <a:pt x="9" y="327"/>
                  </a:cubicBezTo>
                  <a:cubicBezTo>
                    <a:pt x="68" y="463"/>
                    <a:pt x="68" y="463"/>
                    <a:pt x="68" y="463"/>
                  </a:cubicBezTo>
                  <a:cubicBezTo>
                    <a:pt x="93" y="506"/>
                    <a:pt x="148" y="521"/>
                    <a:pt x="191" y="496"/>
                  </a:cubicBezTo>
                  <a:cubicBezTo>
                    <a:pt x="324" y="418"/>
                    <a:pt x="324" y="418"/>
                    <a:pt x="324" y="418"/>
                  </a:cubicBezTo>
                  <a:cubicBezTo>
                    <a:pt x="463" y="338"/>
                    <a:pt x="463" y="338"/>
                    <a:pt x="463" y="338"/>
                  </a:cubicBezTo>
                  <a:cubicBezTo>
                    <a:pt x="596" y="260"/>
                    <a:pt x="596" y="260"/>
                    <a:pt x="596" y="260"/>
                  </a:cubicBezTo>
                  <a:cubicBezTo>
                    <a:pt x="639" y="235"/>
                    <a:pt x="653" y="180"/>
                    <a:pt x="628" y="137"/>
                  </a:cubicBezTo>
                  <a:cubicBezTo>
                    <a:pt x="539" y="18"/>
                    <a:pt x="539" y="18"/>
                    <a:pt x="539" y="18"/>
                  </a:cubicBezTo>
                  <a:cubicBezTo>
                    <a:pt x="535" y="11"/>
                    <a:pt x="530" y="4"/>
                    <a:pt x="524" y="0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3" name="Freeform 1342"/>
            <p:cNvSpPr>
              <a:spLocks/>
            </p:cNvSpPr>
            <p:nvPr/>
          </p:nvSpPr>
          <p:spPr bwMode="auto">
            <a:xfrm>
              <a:off x="5678489" y="1301750"/>
              <a:ext cx="752475" cy="600075"/>
            </a:xfrm>
            <a:custGeom>
              <a:avLst/>
              <a:gdLst>
                <a:gd name="T0" fmla="*/ 525 w 654"/>
                <a:gd name="T1" fmla="*/ 0 h 521"/>
                <a:gd name="T2" fmla="*/ 0 w 654"/>
                <a:gd name="T3" fmla="*/ 306 h 521"/>
                <a:gd name="T4" fmla="*/ 9 w 654"/>
                <a:gd name="T5" fmla="*/ 328 h 521"/>
                <a:gd name="T6" fmla="*/ 68 w 654"/>
                <a:gd name="T7" fmla="*/ 464 h 521"/>
                <a:gd name="T8" fmla="*/ 191 w 654"/>
                <a:gd name="T9" fmla="*/ 496 h 521"/>
                <a:gd name="T10" fmla="*/ 324 w 654"/>
                <a:gd name="T11" fmla="*/ 419 h 521"/>
                <a:gd name="T12" fmla="*/ 463 w 654"/>
                <a:gd name="T13" fmla="*/ 338 h 521"/>
                <a:gd name="T14" fmla="*/ 596 w 654"/>
                <a:gd name="T15" fmla="*/ 260 h 521"/>
                <a:gd name="T16" fmla="*/ 629 w 654"/>
                <a:gd name="T17" fmla="*/ 137 h 521"/>
                <a:gd name="T18" fmla="*/ 539 w 654"/>
                <a:gd name="T19" fmla="*/ 19 h 521"/>
                <a:gd name="T20" fmla="*/ 525 w 654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4" h="521">
                  <a:moveTo>
                    <a:pt x="525" y="0"/>
                  </a:moveTo>
                  <a:cubicBezTo>
                    <a:pt x="0" y="306"/>
                    <a:pt x="0" y="306"/>
                    <a:pt x="0" y="306"/>
                  </a:cubicBezTo>
                  <a:cubicBezTo>
                    <a:pt x="2" y="313"/>
                    <a:pt x="4" y="320"/>
                    <a:pt x="9" y="328"/>
                  </a:cubicBezTo>
                  <a:cubicBezTo>
                    <a:pt x="68" y="464"/>
                    <a:pt x="68" y="464"/>
                    <a:pt x="68" y="464"/>
                  </a:cubicBezTo>
                  <a:cubicBezTo>
                    <a:pt x="93" y="507"/>
                    <a:pt x="148" y="521"/>
                    <a:pt x="191" y="496"/>
                  </a:cubicBezTo>
                  <a:cubicBezTo>
                    <a:pt x="324" y="419"/>
                    <a:pt x="324" y="419"/>
                    <a:pt x="324" y="419"/>
                  </a:cubicBezTo>
                  <a:cubicBezTo>
                    <a:pt x="463" y="338"/>
                    <a:pt x="463" y="338"/>
                    <a:pt x="463" y="338"/>
                  </a:cubicBezTo>
                  <a:cubicBezTo>
                    <a:pt x="596" y="260"/>
                    <a:pt x="596" y="260"/>
                    <a:pt x="596" y="260"/>
                  </a:cubicBezTo>
                  <a:cubicBezTo>
                    <a:pt x="639" y="235"/>
                    <a:pt x="654" y="180"/>
                    <a:pt x="629" y="137"/>
                  </a:cubicBezTo>
                  <a:cubicBezTo>
                    <a:pt x="539" y="19"/>
                    <a:pt x="539" y="19"/>
                    <a:pt x="539" y="19"/>
                  </a:cubicBezTo>
                  <a:cubicBezTo>
                    <a:pt x="535" y="11"/>
                    <a:pt x="530" y="5"/>
                    <a:pt x="525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4" name="Freeform 1343"/>
            <p:cNvSpPr>
              <a:spLocks/>
            </p:cNvSpPr>
            <p:nvPr/>
          </p:nvSpPr>
          <p:spPr bwMode="auto">
            <a:xfrm>
              <a:off x="5678489" y="1301750"/>
              <a:ext cx="676275" cy="465138"/>
            </a:xfrm>
            <a:custGeom>
              <a:avLst/>
              <a:gdLst>
                <a:gd name="T0" fmla="*/ 9 w 589"/>
                <a:gd name="T1" fmla="*/ 328 h 404"/>
                <a:gd name="T2" fmla="*/ 42 w 589"/>
                <a:gd name="T3" fmla="*/ 404 h 404"/>
                <a:gd name="T4" fmla="*/ 589 w 589"/>
                <a:gd name="T5" fmla="*/ 85 h 404"/>
                <a:gd name="T6" fmla="*/ 539 w 589"/>
                <a:gd name="T7" fmla="*/ 19 h 404"/>
                <a:gd name="T8" fmla="*/ 525 w 589"/>
                <a:gd name="T9" fmla="*/ 0 h 404"/>
                <a:gd name="T10" fmla="*/ 0 w 589"/>
                <a:gd name="T11" fmla="*/ 306 h 404"/>
                <a:gd name="T12" fmla="*/ 9 w 589"/>
                <a:gd name="T13" fmla="*/ 32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404">
                  <a:moveTo>
                    <a:pt x="9" y="328"/>
                  </a:moveTo>
                  <a:cubicBezTo>
                    <a:pt x="42" y="404"/>
                    <a:pt x="42" y="404"/>
                    <a:pt x="42" y="404"/>
                  </a:cubicBezTo>
                  <a:cubicBezTo>
                    <a:pt x="589" y="85"/>
                    <a:pt x="589" y="85"/>
                    <a:pt x="589" y="85"/>
                  </a:cubicBezTo>
                  <a:cubicBezTo>
                    <a:pt x="539" y="19"/>
                    <a:pt x="539" y="19"/>
                    <a:pt x="539" y="19"/>
                  </a:cubicBezTo>
                  <a:cubicBezTo>
                    <a:pt x="535" y="11"/>
                    <a:pt x="530" y="5"/>
                    <a:pt x="525" y="0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2" y="313"/>
                    <a:pt x="4" y="320"/>
                    <a:pt x="9" y="328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5" name="Freeform 1344"/>
            <p:cNvSpPr>
              <a:spLocks/>
            </p:cNvSpPr>
            <p:nvPr/>
          </p:nvSpPr>
          <p:spPr bwMode="auto">
            <a:xfrm>
              <a:off x="4083051" y="-22225"/>
              <a:ext cx="3127375" cy="2162175"/>
            </a:xfrm>
            <a:custGeom>
              <a:avLst/>
              <a:gdLst>
                <a:gd name="T0" fmla="*/ 2645 w 2719"/>
                <a:gd name="T1" fmla="*/ 30 h 1880"/>
                <a:gd name="T2" fmla="*/ 51 w 2719"/>
                <a:gd name="T3" fmla="*/ 1542 h 1880"/>
                <a:gd name="T4" fmla="*/ 42 w 2719"/>
                <a:gd name="T5" fmla="*/ 1619 h 1880"/>
                <a:gd name="T6" fmla="*/ 676 w 2719"/>
                <a:gd name="T7" fmla="*/ 1875 h 1880"/>
                <a:gd name="T8" fmla="*/ 714 w 2719"/>
                <a:gd name="T9" fmla="*/ 1874 h 1880"/>
                <a:gd name="T10" fmla="*/ 1238 w 2719"/>
                <a:gd name="T11" fmla="*/ 1569 h 1880"/>
                <a:gd name="T12" fmla="*/ 1590 w 2719"/>
                <a:gd name="T13" fmla="*/ 1364 h 1880"/>
                <a:gd name="T14" fmla="*/ 1731 w 2719"/>
                <a:gd name="T15" fmla="*/ 1282 h 1880"/>
                <a:gd name="T16" fmla="*/ 2114 w 2719"/>
                <a:gd name="T17" fmla="*/ 1059 h 1880"/>
                <a:gd name="T18" fmla="*/ 2607 w 2719"/>
                <a:gd name="T19" fmla="*/ 771 h 1880"/>
                <a:gd name="T20" fmla="*/ 2627 w 2719"/>
                <a:gd name="T21" fmla="*/ 738 h 1880"/>
                <a:gd name="T22" fmla="*/ 2718 w 2719"/>
                <a:gd name="T23" fmla="*/ 54 h 1880"/>
                <a:gd name="T24" fmla="*/ 2645 w 2719"/>
                <a:gd name="T25" fmla="*/ 30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19" h="1880">
                  <a:moveTo>
                    <a:pt x="2645" y="30"/>
                  </a:moveTo>
                  <a:cubicBezTo>
                    <a:pt x="51" y="1542"/>
                    <a:pt x="51" y="1542"/>
                    <a:pt x="51" y="1542"/>
                  </a:cubicBezTo>
                  <a:cubicBezTo>
                    <a:pt x="0" y="1571"/>
                    <a:pt x="30" y="1614"/>
                    <a:pt x="42" y="1619"/>
                  </a:cubicBezTo>
                  <a:cubicBezTo>
                    <a:pt x="676" y="1875"/>
                    <a:pt x="676" y="1875"/>
                    <a:pt x="676" y="1875"/>
                  </a:cubicBezTo>
                  <a:cubicBezTo>
                    <a:pt x="688" y="1880"/>
                    <a:pt x="705" y="1880"/>
                    <a:pt x="714" y="1874"/>
                  </a:cubicBezTo>
                  <a:cubicBezTo>
                    <a:pt x="1238" y="1569"/>
                    <a:pt x="1238" y="1569"/>
                    <a:pt x="1238" y="1569"/>
                  </a:cubicBezTo>
                  <a:cubicBezTo>
                    <a:pt x="1590" y="1364"/>
                    <a:pt x="1590" y="1364"/>
                    <a:pt x="1590" y="1364"/>
                  </a:cubicBezTo>
                  <a:cubicBezTo>
                    <a:pt x="1731" y="1282"/>
                    <a:pt x="1731" y="1282"/>
                    <a:pt x="1731" y="1282"/>
                  </a:cubicBezTo>
                  <a:cubicBezTo>
                    <a:pt x="2114" y="1059"/>
                    <a:pt x="2114" y="1059"/>
                    <a:pt x="2114" y="1059"/>
                  </a:cubicBezTo>
                  <a:cubicBezTo>
                    <a:pt x="2607" y="771"/>
                    <a:pt x="2607" y="771"/>
                    <a:pt x="2607" y="771"/>
                  </a:cubicBezTo>
                  <a:cubicBezTo>
                    <a:pt x="2617" y="766"/>
                    <a:pt x="2625" y="751"/>
                    <a:pt x="2627" y="738"/>
                  </a:cubicBezTo>
                  <a:cubicBezTo>
                    <a:pt x="2718" y="54"/>
                    <a:pt x="2718" y="54"/>
                    <a:pt x="2718" y="54"/>
                  </a:cubicBezTo>
                  <a:cubicBezTo>
                    <a:pt x="2719" y="41"/>
                    <a:pt x="2696" y="0"/>
                    <a:pt x="2645" y="3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6" name="Freeform 1345"/>
            <p:cNvSpPr>
              <a:spLocks/>
            </p:cNvSpPr>
            <p:nvPr/>
          </p:nvSpPr>
          <p:spPr bwMode="auto">
            <a:xfrm>
              <a:off x="4087814" y="-4763"/>
              <a:ext cx="3124200" cy="2165350"/>
            </a:xfrm>
            <a:custGeom>
              <a:avLst/>
              <a:gdLst>
                <a:gd name="T0" fmla="*/ 2657 w 2715"/>
                <a:gd name="T1" fmla="*/ 29 h 1882"/>
                <a:gd name="T2" fmla="*/ 2177 w 2715"/>
                <a:gd name="T3" fmla="*/ 310 h 1882"/>
                <a:gd name="T4" fmla="*/ 2163 w 2715"/>
                <a:gd name="T5" fmla="*/ 317 h 1882"/>
                <a:gd name="T6" fmla="*/ 1108 w 2715"/>
                <a:gd name="T7" fmla="*/ 934 h 1882"/>
                <a:gd name="T8" fmla="*/ 51 w 2715"/>
                <a:gd name="T9" fmla="*/ 1548 h 1882"/>
                <a:gd name="T10" fmla="*/ 38 w 2715"/>
                <a:gd name="T11" fmla="*/ 1605 h 1882"/>
                <a:gd name="T12" fmla="*/ 682 w 2715"/>
                <a:gd name="T13" fmla="*/ 1877 h 1882"/>
                <a:gd name="T14" fmla="*/ 720 w 2715"/>
                <a:gd name="T15" fmla="*/ 1877 h 1882"/>
                <a:gd name="T16" fmla="*/ 1244 w 2715"/>
                <a:gd name="T17" fmla="*/ 1572 h 1882"/>
                <a:gd name="T18" fmla="*/ 1596 w 2715"/>
                <a:gd name="T19" fmla="*/ 1366 h 1882"/>
                <a:gd name="T20" fmla="*/ 1737 w 2715"/>
                <a:gd name="T21" fmla="*/ 1284 h 1882"/>
                <a:gd name="T22" fmla="*/ 2120 w 2715"/>
                <a:gd name="T23" fmla="*/ 1061 h 1882"/>
                <a:gd name="T24" fmla="*/ 2613 w 2715"/>
                <a:gd name="T25" fmla="*/ 774 h 1882"/>
                <a:gd name="T26" fmla="*/ 2632 w 2715"/>
                <a:gd name="T27" fmla="*/ 740 h 1882"/>
                <a:gd name="T28" fmla="*/ 2713 w 2715"/>
                <a:gd name="T29" fmla="*/ 46 h 1882"/>
                <a:gd name="T30" fmla="*/ 2657 w 2715"/>
                <a:gd name="T31" fmla="*/ 29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15" h="1882">
                  <a:moveTo>
                    <a:pt x="2657" y="29"/>
                  </a:moveTo>
                  <a:cubicBezTo>
                    <a:pt x="2177" y="310"/>
                    <a:pt x="2177" y="310"/>
                    <a:pt x="2177" y="310"/>
                  </a:cubicBezTo>
                  <a:cubicBezTo>
                    <a:pt x="2172" y="312"/>
                    <a:pt x="2168" y="314"/>
                    <a:pt x="2163" y="317"/>
                  </a:cubicBezTo>
                  <a:cubicBezTo>
                    <a:pt x="1108" y="934"/>
                    <a:pt x="1108" y="934"/>
                    <a:pt x="1108" y="934"/>
                  </a:cubicBezTo>
                  <a:cubicBezTo>
                    <a:pt x="51" y="1548"/>
                    <a:pt x="51" y="1548"/>
                    <a:pt x="51" y="1548"/>
                  </a:cubicBezTo>
                  <a:cubicBezTo>
                    <a:pt x="0" y="1577"/>
                    <a:pt x="25" y="1600"/>
                    <a:pt x="38" y="1605"/>
                  </a:cubicBezTo>
                  <a:cubicBezTo>
                    <a:pt x="682" y="1877"/>
                    <a:pt x="682" y="1877"/>
                    <a:pt x="682" y="1877"/>
                  </a:cubicBezTo>
                  <a:cubicBezTo>
                    <a:pt x="694" y="1882"/>
                    <a:pt x="711" y="1882"/>
                    <a:pt x="720" y="1877"/>
                  </a:cubicBezTo>
                  <a:cubicBezTo>
                    <a:pt x="1244" y="1572"/>
                    <a:pt x="1244" y="1572"/>
                    <a:pt x="1244" y="1572"/>
                  </a:cubicBezTo>
                  <a:cubicBezTo>
                    <a:pt x="1596" y="1366"/>
                    <a:pt x="1596" y="1366"/>
                    <a:pt x="1596" y="1366"/>
                  </a:cubicBezTo>
                  <a:cubicBezTo>
                    <a:pt x="1737" y="1284"/>
                    <a:pt x="1737" y="1284"/>
                    <a:pt x="1737" y="1284"/>
                  </a:cubicBezTo>
                  <a:cubicBezTo>
                    <a:pt x="2120" y="1061"/>
                    <a:pt x="2120" y="1061"/>
                    <a:pt x="2120" y="1061"/>
                  </a:cubicBezTo>
                  <a:cubicBezTo>
                    <a:pt x="2613" y="774"/>
                    <a:pt x="2613" y="774"/>
                    <a:pt x="2613" y="774"/>
                  </a:cubicBezTo>
                  <a:cubicBezTo>
                    <a:pt x="2622" y="768"/>
                    <a:pt x="2631" y="753"/>
                    <a:pt x="2632" y="740"/>
                  </a:cubicBezTo>
                  <a:cubicBezTo>
                    <a:pt x="2713" y="46"/>
                    <a:pt x="2713" y="46"/>
                    <a:pt x="2713" y="46"/>
                  </a:cubicBezTo>
                  <a:cubicBezTo>
                    <a:pt x="2715" y="33"/>
                    <a:pt x="2707" y="0"/>
                    <a:pt x="2657" y="29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7" name="Freeform 1346"/>
            <p:cNvSpPr>
              <a:spLocks/>
            </p:cNvSpPr>
            <p:nvPr/>
          </p:nvSpPr>
          <p:spPr bwMode="auto">
            <a:xfrm>
              <a:off x="4262439" y="123825"/>
              <a:ext cx="2835275" cy="1943100"/>
            </a:xfrm>
            <a:custGeom>
              <a:avLst/>
              <a:gdLst>
                <a:gd name="T0" fmla="*/ 1126 w 1786"/>
                <a:gd name="T1" fmla="*/ 384 h 1224"/>
                <a:gd name="T2" fmla="*/ 658 w 1786"/>
                <a:gd name="T3" fmla="*/ 657 h 1224"/>
                <a:gd name="T4" fmla="*/ 0 w 1786"/>
                <a:gd name="T5" fmla="*/ 1040 h 1224"/>
                <a:gd name="T6" fmla="*/ 384 w 1786"/>
                <a:gd name="T7" fmla="*/ 1224 h 1224"/>
                <a:gd name="T8" fmla="*/ 835 w 1786"/>
                <a:gd name="T9" fmla="*/ 960 h 1224"/>
                <a:gd name="T10" fmla="*/ 1303 w 1786"/>
                <a:gd name="T11" fmla="*/ 687 h 1224"/>
                <a:gd name="T12" fmla="*/ 1755 w 1786"/>
                <a:gd name="T13" fmla="*/ 424 h 1224"/>
                <a:gd name="T14" fmla="*/ 1786 w 1786"/>
                <a:gd name="T15" fmla="*/ 0 h 1224"/>
                <a:gd name="T16" fmla="*/ 1126 w 1786"/>
                <a:gd name="T17" fmla="*/ 38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6" h="1224">
                  <a:moveTo>
                    <a:pt x="1126" y="384"/>
                  </a:moveTo>
                  <a:lnTo>
                    <a:pt x="658" y="657"/>
                  </a:lnTo>
                  <a:lnTo>
                    <a:pt x="0" y="1040"/>
                  </a:lnTo>
                  <a:lnTo>
                    <a:pt x="384" y="1224"/>
                  </a:lnTo>
                  <a:lnTo>
                    <a:pt x="835" y="960"/>
                  </a:lnTo>
                  <a:lnTo>
                    <a:pt x="1303" y="687"/>
                  </a:lnTo>
                  <a:lnTo>
                    <a:pt x="1755" y="424"/>
                  </a:lnTo>
                  <a:lnTo>
                    <a:pt x="1786" y="0"/>
                  </a:lnTo>
                  <a:lnTo>
                    <a:pt x="1126" y="384"/>
                  </a:lnTo>
                  <a:close/>
                </a:path>
              </a:pathLst>
            </a:custGeom>
            <a:solidFill>
              <a:srgbClr val="D8D3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8" name="Freeform 1347"/>
            <p:cNvSpPr>
              <a:spLocks/>
            </p:cNvSpPr>
            <p:nvPr/>
          </p:nvSpPr>
          <p:spPr bwMode="auto">
            <a:xfrm>
              <a:off x="4832351" y="804863"/>
              <a:ext cx="2289175" cy="1355725"/>
            </a:xfrm>
            <a:custGeom>
              <a:avLst/>
              <a:gdLst>
                <a:gd name="T0" fmla="*/ 0 w 1990"/>
                <a:gd name="T1" fmla="*/ 1160 h 1179"/>
                <a:gd name="T2" fmla="*/ 35 w 1990"/>
                <a:gd name="T3" fmla="*/ 1174 h 1179"/>
                <a:gd name="T4" fmla="*/ 73 w 1990"/>
                <a:gd name="T5" fmla="*/ 1174 h 1179"/>
                <a:gd name="T6" fmla="*/ 597 w 1990"/>
                <a:gd name="T7" fmla="*/ 869 h 1179"/>
                <a:gd name="T8" fmla="*/ 949 w 1990"/>
                <a:gd name="T9" fmla="*/ 663 h 1179"/>
                <a:gd name="T10" fmla="*/ 1090 w 1990"/>
                <a:gd name="T11" fmla="*/ 581 h 1179"/>
                <a:gd name="T12" fmla="*/ 1473 w 1990"/>
                <a:gd name="T13" fmla="*/ 358 h 1179"/>
                <a:gd name="T14" fmla="*/ 1966 w 1990"/>
                <a:gd name="T15" fmla="*/ 71 h 1179"/>
                <a:gd name="T16" fmla="*/ 1985 w 1990"/>
                <a:gd name="T17" fmla="*/ 37 h 1179"/>
                <a:gd name="T18" fmla="*/ 1990 w 1990"/>
                <a:gd name="T19" fmla="*/ 0 h 1179"/>
                <a:gd name="T20" fmla="*/ 0 w 1990"/>
                <a:gd name="T21" fmla="*/ 116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90" h="1179">
                  <a:moveTo>
                    <a:pt x="0" y="1160"/>
                  </a:moveTo>
                  <a:cubicBezTo>
                    <a:pt x="35" y="1174"/>
                    <a:pt x="35" y="1174"/>
                    <a:pt x="35" y="1174"/>
                  </a:cubicBezTo>
                  <a:cubicBezTo>
                    <a:pt x="47" y="1179"/>
                    <a:pt x="64" y="1179"/>
                    <a:pt x="73" y="1174"/>
                  </a:cubicBezTo>
                  <a:cubicBezTo>
                    <a:pt x="597" y="869"/>
                    <a:pt x="597" y="869"/>
                    <a:pt x="597" y="869"/>
                  </a:cubicBezTo>
                  <a:cubicBezTo>
                    <a:pt x="949" y="663"/>
                    <a:pt x="949" y="663"/>
                    <a:pt x="949" y="663"/>
                  </a:cubicBezTo>
                  <a:cubicBezTo>
                    <a:pt x="1090" y="581"/>
                    <a:pt x="1090" y="581"/>
                    <a:pt x="1090" y="581"/>
                  </a:cubicBezTo>
                  <a:cubicBezTo>
                    <a:pt x="1473" y="358"/>
                    <a:pt x="1473" y="358"/>
                    <a:pt x="1473" y="358"/>
                  </a:cubicBezTo>
                  <a:cubicBezTo>
                    <a:pt x="1966" y="71"/>
                    <a:pt x="1966" y="71"/>
                    <a:pt x="1966" y="71"/>
                  </a:cubicBezTo>
                  <a:cubicBezTo>
                    <a:pt x="1975" y="65"/>
                    <a:pt x="1984" y="50"/>
                    <a:pt x="1985" y="37"/>
                  </a:cubicBezTo>
                  <a:cubicBezTo>
                    <a:pt x="1990" y="0"/>
                    <a:pt x="1990" y="0"/>
                    <a:pt x="1990" y="0"/>
                  </a:cubicBezTo>
                  <a:lnTo>
                    <a:pt x="0" y="1160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9" name="Freeform 1348"/>
            <p:cNvSpPr>
              <a:spLocks/>
            </p:cNvSpPr>
            <p:nvPr/>
          </p:nvSpPr>
          <p:spPr bwMode="auto">
            <a:xfrm>
              <a:off x="4538664" y="977900"/>
              <a:ext cx="1093788" cy="1089025"/>
            </a:xfrm>
            <a:custGeom>
              <a:avLst/>
              <a:gdLst>
                <a:gd name="T0" fmla="*/ 484 w 689"/>
                <a:gd name="T1" fmla="*/ 119 h 686"/>
                <a:gd name="T2" fmla="*/ 128 w 689"/>
                <a:gd name="T3" fmla="*/ 326 h 686"/>
                <a:gd name="T4" fmla="*/ 0 w 689"/>
                <a:gd name="T5" fmla="*/ 586 h 686"/>
                <a:gd name="T6" fmla="*/ 210 w 689"/>
                <a:gd name="T7" fmla="*/ 686 h 686"/>
                <a:gd name="T8" fmla="*/ 407 w 689"/>
                <a:gd name="T9" fmla="*/ 570 h 686"/>
                <a:gd name="T10" fmla="*/ 689 w 689"/>
                <a:gd name="T11" fmla="*/ 0 h 686"/>
                <a:gd name="T12" fmla="*/ 484 w 689"/>
                <a:gd name="T13" fmla="*/ 119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686">
                  <a:moveTo>
                    <a:pt x="484" y="119"/>
                  </a:moveTo>
                  <a:lnTo>
                    <a:pt x="128" y="326"/>
                  </a:lnTo>
                  <a:lnTo>
                    <a:pt x="0" y="586"/>
                  </a:lnTo>
                  <a:lnTo>
                    <a:pt x="210" y="686"/>
                  </a:lnTo>
                  <a:lnTo>
                    <a:pt x="407" y="570"/>
                  </a:lnTo>
                  <a:lnTo>
                    <a:pt x="689" y="0"/>
                  </a:lnTo>
                  <a:lnTo>
                    <a:pt x="484" y="119"/>
                  </a:lnTo>
                  <a:close/>
                </a:path>
              </a:pathLst>
            </a:custGeom>
            <a:solidFill>
              <a:srgbClr val="E0D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80" name="Freeform 1349"/>
            <p:cNvSpPr>
              <a:spLocks/>
            </p:cNvSpPr>
            <p:nvPr/>
          </p:nvSpPr>
          <p:spPr bwMode="auto">
            <a:xfrm>
              <a:off x="5307014" y="733425"/>
              <a:ext cx="742950" cy="1077913"/>
            </a:xfrm>
            <a:custGeom>
              <a:avLst/>
              <a:gdLst>
                <a:gd name="T0" fmla="*/ 281 w 468"/>
                <a:gd name="T1" fmla="*/ 109 h 679"/>
                <a:gd name="T2" fmla="*/ 0 w 468"/>
                <a:gd name="T3" fmla="*/ 679 h 679"/>
                <a:gd name="T4" fmla="*/ 177 w 468"/>
                <a:gd name="T5" fmla="*/ 576 h 679"/>
                <a:gd name="T6" fmla="*/ 186 w 468"/>
                <a:gd name="T7" fmla="*/ 571 h 679"/>
                <a:gd name="T8" fmla="*/ 468 w 468"/>
                <a:gd name="T9" fmla="*/ 0 h 679"/>
                <a:gd name="T10" fmla="*/ 281 w 468"/>
                <a:gd name="T11" fmla="*/ 10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8" h="679">
                  <a:moveTo>
                    <a:pt x="281" y="109"/>
                  </a:moveTo>
                  <a:lnTo>
                    <a:pt x="0" y="679"/>
                  </a:lnTo>
                  <a:lnTo>
                    <a:pt x="177" y="576"/>
                  </a:lnTo>
                  <a:lnTo>
                    <a:pt x="186" y="571"/>
                  </a:lnTo>
                  <a:lnTo>
                    <a:pt x="468" y="0"/>
                  </a:lnTo>
                  <a:lnTo>
                    <a:pt x="281" y="109"/>
                  </a:lnTo>
                  <a:close/>
                </a:path>
              </a:pathLst>
            </a:custGeom>
            <a:solidFill>
              <a:srgbClr val="E0D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81" name="Freeform 1350"/>
            <p:cNvSpPr>
              <a:spLocks/>
            </p:cNvSpPr>
            <p:nvPr/>
          </p:nvSpPr>
          <p:spPr bwMode="auto">
            <a:xfrm>
              <a:off x="5272089" y="1639888"/>
              <a:ext cx="330200" cy="242888"/>
            </a:xfrm>
            <a:custGeom>
              <a:avLst/>
              <a:gdLst>
                <a:gd name="T0" fmla="*/ 199 w 208"/>
                <a:gd name="T1" fmla="*/ 5 h 153"/>
                <a:gd name="T2" fmla="*/ 22 w 208"/>
                <a:gd name="T3" fmla="*/ 108 h 153"/>
                <a:gd name="T4" fmla="*/ 0 w 208"/>
                <a:gd name="T5" fmla="*/ 153 h 153"/>
                <a:gd name="T6" fmla="*/ 187 w 208"/>
                <a:gd name="T7" fmla="*/ 44 h 153"/>
                <a:gd name="T8" fmla="*/ 208 w 208"/>
                <a:gd name="T9" fmla="*/ 0 h 153"/>
                <a:gd name="T10" fmla="*/ 199 w 208"/>
                <a:gd name="T11" fmla="*/ 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153">
                  <a:moveTo>
                    <a:pt x="199" y="5"/>
                  </a:moveTo>
                  <a:lnTo>
                    <a:pt x="22" y="108"/>
                  </a:lnTo>
                  <a:lnTo>
                    <a:pt x="0" y="153"/>
                  </a:lnTo>
                  <a:lnTo>
                    <a:pt x="187" y="44"/>
                  </a:lnTo>
                  <a:lnTo>
                    <a:pt x="208" y="0"/>
                  </a:lnTo>
                  <a:lnTo>
                    <a:pt x="199" y="5"/>
                  </a:lnTo>
                  <a:close/>
                </a:path>
              </a:pathLst>
            </a:custGeom>
            <a:solidFill>
              <a:srgbClr val="48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82" name="Freeform 1351"/>
            <p:cNvSpPr>
              <a:spLocks/>
            </p:cNvSpPr>
            <p:nvPr/>
          </p:nvSpPr>
          <p:spPr bwMode="auto">
            <a:xfrm>
              <a:off x="4741864" y="885825"/>
              <a:ext cx="935038" cy="609600"/>
            </a:xfrm>
            <a:custGeom>
              <a:avLst/>
              <a:gdLst>
                <a:gd name="T0" fmla="*/ 356 w 589"/>
                <a:gd name="T1" fmla="*/ 177 h 384"/>
                <a:gd name="T2" fmla="*/ 561 w 589"/>
                <a:gd name="T3" fmla="*/ 58 h 384"/>
                <a:gd name="T4" fmla="*/ 589 w 589"/>
                <a:gd name="T5" fmla="*/ 0 h 384"/>
                <a:gd name="T6" fmla="*/ 391 w 589"/>
                <a:gd name="T7" fmla="*/ 116 h 384"/>
                <a:gd name="T8" fmla="*/ 29 w 589"/>
                <a:gd name="T9" fmla="*/ 326 h 384"/>
                <a:gd name="T10" fmla="*/ 0 w 589"/>
                <a:gd name="T11" fmla="*/ 384 h 384"/>
                <a:gd name="T12" fmla="*/ 356 w 589"/>
                <a:gd name="T13" fmla="*/ 17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384">
                  <a:moveTo>
                    <a:pt x="356" y="177"/>
                  </a:moveTo>
                  <a:lnTo>
                    <a:pt x="561" y="58"/>
                  </a:lnTo>
                  <a:lnTo>
                    <a:pt x="589" y="0"/>
                  </a:lnTo>
                  <a:lnTo>
                    <a:pt x="391" y="116"/>
                  </a:lnTo>
                  <a:lnTo>
                    <a:pt x="29" y="326"/>
                  </a:lnTo>
                  <a:lnTo>
                    <a:pt x="0" y="384"/>
                  </a:lnTo>
                  <a:lnTo>
                    <a:pt x="356" y="177"/>
                  </a:lnTo>
                  <a:close/>
                </a:path>
              </a:pathLst>
            </a:custGeom>
            <a:solidFill>
              <a:srgbClr val="48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83" name="Freeform 1352"/>
            <p:cNvSpPr>
              <a:spLocks/>
            </p:cNvSpPr>
            <p:nvPr/>
          </p:nvSpPr>
          <p:spPr bwMode="auto">
            <a:xfrm>
              <a:off x="4495801" y="1882775"/>
              <a:ext cx="688975" cy="255588"/>
            </a:xfrm>
            <a:custGeom>
              <a:avLst/>
              <a:gdLst>
                <a:gd name="T0" fmla="*/ 237 w 434"/>
                <a:gd name="T1" fmla="*/ 116 h 161"/>
                <a:gd name="T2" fmla="*/ 27 w 434"/>
                <a:gd name="T3" fmla="*/ 16 h 161"/>
                <a:gd name="T4" fmla="*/ 0 w 434"/>
                <a:gd name="T5" fmla="*/ 71 h 161"/>
                <a:gd name="T6" fmla="*/ 212 w 434"/>
                <a:gd name="T7" fmla="*/ 161 h 161"/>
                <a:gd name="T8" fmla="*/ 412 w 434"/>
                <a:gd name="T9" fmla="*/ 45 h 161"/>
                <a:gd name="T10" fmla="*/ 434 w 434"/>
                <a:gd name="T11" fmla="*/ 0 h 161"/>
                <a:gd name="T12" fmla="*/ 237 w 434"/>
                <a:gd name="T13" fmla="*/ 11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161">
                  <a:moveTo>
                    <a:pt x="237" y="116"/>
                  </a:moveTo>
                  <a:lnTo>
                    <a:pt x="27" y="16"/>
                  </a:lnTo>
                  <a:lnTo>
                    <a:pt x="0" y="71"/>
                  </a:lnTo>
                  <a:lnTo>
                    <a:pt x="212" y="161"/>
                  </a:lnTo>
                  <a:lnTo>
                    <a:pt x="412" y="45"/>
                  </a:lnTo>
                  <a:lnTo>
                    <a:pt x="434" y="0"/>
                  </a:lnTo>
                  <a:lnTo>
                    <a:pt x="237" y="116"/>
                  </a:lnTo>
                  <a:close/>
                </a:path>
              </a:pathLst>
            </a:custGeom>
            <a:solidFill>
              <a:srgbClr val="48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  <p:grpSp>
        <p:nvGrpSpPr>
          <p:cNvPr id="1091" name="Group 1090"/>
          <p:cNvGrpSpPr/>
          <p:nvPr/>
        </p:nvGrpSpPr>
        <p:grpSpPr>
          <a:xfrm>
            <a:off x="4912183" y="4398928"/>
            <a:ext cx="1194510" cy="1043354"/>
            <a:chOff x="6999289" y="1355725"/>
            <a:chExt cx="514350" cy="449263"/>
          </a:xfrm>
        </p:grpSpPr>
        <p:sp>
          <p:nvSpPr>
            <p:cNvPr id="1257" name="Freeform 1357"/>
            <p:cNvSpPr>
              <a:spLocks/>
            </p:cNvSpPr>
            <p:nvPr/>
          </p:nvSpPr>
          <p:spPr bwMode="auto">
            <a:xfrm>
              <a:off x="6999289" y="1427163"/>
              <a:ext cx="112713" cy="325438"/>
            </a:xfrm>
            <a:custGeom>
              <a:avLst/>
              <a:gdLst>
                <a:gd name="T0" fmla="*/ 76 w 98"/>
                <a:gd name="T1" fmla="*/ 0 h 283"/>
                <a:gd name="T2" fmla="*/ 67 w 98"/>
                <a:gd name="T3" fmla="*/ 11 h 283"/>
                <a:gd name="T4" fmla="*/ 90 w 98"/>
                <a:gd name="T5" fmla="*/ 277 h 283"/>
                <a:gd name="T6" fmla="*/ 98 w 98"/>
                <a:gd name="T7" fmla="*/ 283 h 283"/>
                <a:gd name="T8" fmla="*/ 76 w 98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83">
                  <a:moveTo>
                    <a:pt x="76" y="0"/>
                  </a:moveTo>
                  <a:cubicBezTo>
                    <a:pt x="73" y="3"/>
                    <a:pt x="70" y="7"/>
                    <a:pt x="67" y="11"/>
                  </a:cubicBezTo>
                  <a:cubicBezTo>
                    <a:pt x="0" y="92"/>
                    <a:pt x="10" y="212"/>
                    <a:pt x="90" y="277"/>
                  </a:cubicBezTo>
                  <a:cubicBezTo>
                    <a:pt x="93" y="279"/>
                    <a:pt x="96" y="281"/>
                    <a:pt x="98" y="283"/>
                  </a:cubicBezTo>
                  <a:cubicBezTo>
                    <a:pt x="21" y="212"/>
                    <a:pt x="12" y="90"/>
                    <a:pt x="76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8" name="Freeform 1358"/>
            <p:cNvSpPr>
              <a:spLocks/>
            </p:cNvSpPr>
            <p:nvPr/>
          </p:nvSpPr>
          <p:spPr bwMode="auto">
            <a:xfrm>
              <a:off x="7013576" y="1355725"/>
              <a:ext cx="473075" cy="436563"/>
            </a:xfrm>
            <a:custGeom>
              <a:avLst/>
              <a:gdLst>
                <a:gd name="T0" fmla="*/ 204 w 411"/>
                <a:gd name="T1" fmla="*/ 0 h 379"/>
                <a:gd name="T2" fmla="*/ 64 w 411"/>
                <a:gd name="T3" fmla="*/ 61 h 379"/>
                <a:gd name="T4" fmla="*/ 86 w 411"/>
                <a:gd name="T5" fmla="*/ 344 h 379"/>
                <a:gd name="T6" fmla="*/ 195 w 411"/>
                <a:gd name="T7" fmla="*/ 379 h 379"/>
                <a:gd name="T8" fmla="*/ 344 w 411"/>
                <a:gd name="T9" fmla="*/ 308 h 379"/>
                <a:gd name="T10" fmla="*/ 320 w 411"/>
                <a:gd name="T11" fmla="*/ 42 h 379"/>
                <a:gd name="T12" fmla="*/ 204 w 411"/>
                <a:gd name="T13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379">
                  <a:moveTo>
                    <a:pt x="204" y="0"/>
                  </a:moveTo>
                  <a:cubicBezTo>
                    <a:pt x="153" y="0"/>
                    <a:pt x="102" y="21"/>
                    <a:pt x="64" y="61"/>
                  </a:cubicBezTo>
                  <a:cubicBezTo>
                    <a:pt x="0" y="151"/>
                    <a:pt x="9" y="273"/>
                    <a:pt x="86" y="344"/>
                  </a:cubicBezTo>
                  <a:cubicBezTo>
                    <a:pt x="119" y="368"/>
                    <a:pt x="157" y="379"/>
                    <a:pt x="195" y="379"/>
                  </a:cubicBezTo>
                  <a:cubicBezTo>
                    <a:pt x="250" y="379"/>
                    <a:pt x="305" y="355"/>
                    <a:pt x="344" y="308"/>
                  </a:cubicBezTo>
                  <a:cubicBezTo>
                    <a:pt x="411" y="226"/>
                    <a:pt x="400" y="107"/>
                    <a:pt x="320" y="42"/>
                  </a:cubicBezTo>
                  <a:cubicBezTo>
                    <a:pt x="286" y="14"/>
                    <a:pt x="245" y="0"/>
                    <a:pt x="204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9" name="Freeform 1359"/>
            <p:cNvSpPr>
              <a:spLocks/>
            </p:cNvSpPr>
            <p:nvPr/>
          </p:nvSpPr>
          <p:spPr bwMode="auto">
            <a:xfrm>
              <a:off x="7388226" y="1509713"/>
              <a:ext cx="125413" cy="74613"/>
            </a:xfrm>
            <a:custGeom>
              <a:avLst/>
              <a:gdLst>
                <a:gd name="T0" fmla="*/ 75 w 109"/>
                <a:gd name="T1" fmla="*/ 7 h 65"/>
                <a:gd name="T2" fmla="*/ 101 w 109"/>
                <a:gd name="T3" fmla="*/ 30 h 65"/>
                <a:gd name="T4" fmla="*/ 96 w 109"/>
                <a:gd name="T5" fmla="*/ 38 h 65"/>
                <a:gd name="T6" fmla="*/ 3 w 109"/>
                <a:gd name="T7" fmla="*/ 58 h 65"/>
                <a:gd name="T8" fmla="*/ 0 w 109"/>
                <a:gd name="T9" fmla="*/ 65 h 65"/>
                <a:gd name="T10" fmla="*/ 109 w 109"/>
                <a:gd name="T11" fmla="*/ 31 h 65"/>
                <a:gd name="T12" fmla="*/ 77 w 109"/>
                <a:gd name="T13" fmla="*/ 0 h 65"/>
                <a:gd name="T14" fmla="*/ 75 w 109"/>
                <a:gd name="T15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65">
                  <a:moveTo>
                    <a:pt x="75" y="7"/>
                  </a:moveTo>
                  <a:cubicBezTo>
                    <a:pt x="95" y="16"/>
                    <a:pt x="102" y="25"/>
                    <a:pt x="101" y="30"/>
                  </a:cubicBezTo>
                  <a:cubicBezTo>
                    <a:pt x="101" y="33"/>
                    <a:pt x="100" y="35"/>
                    <a:pt x="96" y="38"/>
                  </a:cubicBezTo>
                  <a:cubicBezTo>
                    <a:pt x="82" y="50"/>
                    <a:pt x="46" y="57"/>
                    <a:pt x="3" y="58"/>
                  </a:cubicBezTo>
                  <a:cubicBezTo>
                    <a:pt x="2" y="60"/>
                    <a:pt x="1" y="62"/>
                    <a:pt x="0" y="65"/>
                  </a:cubicBezTo>
                  <a:cubicBezTo>
                    <a:pt x="61" y="65"/>
                    <a:pt x="107" y="51"/>
                    <a:pt x="109" y="31"/>
                  </a:cubicBezTo>
                  <a:cubicBezTo>
                    <a:pt x="109" y="20"/>
                    <a:pt x="97" y="9"/>
                    <a:pt x="77" y="0"/>
                  </a:cubicBezTo>
                  <a:cubicBezTo>
                    <a:pt x="76" y="2"/>
                    <a:pt x="75" y="5"/>
                    <a:pt x="75" y="7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0" name="Freeform 1360"/>
            <p:cNvSpPr>
              <a:spLocks/>
            </p:cNvSpPr>
            <p:nvPr/>
          </p:nvSpPr>
          <p:spPr bwMode="auto">
            <a:xfrm>
              <a:off x="7315201" y="1527175"/>
              <a:ext cx="195263" cy="58738"/>
            </a:xfrm>
            <a:custGeom>
              <a:avLst/>
              <a:gdLst>
                <a:gd name="T0" fmla="*/ 1 w 170"/>
                <a:gd name="T1" fmla="*/ 30 h 50"/>
                <a:gd name="T2" fmla="*/ 83 w 170"/>
                <a:gd name="T3" fmla="*/ 18 h 50"/>
                <a:gd name="T4" fmla="*/ 168 w 170"/>
                <a:gd name="T5" fmla="*/ 13 h 50"/>
                <a:gd name="T6" fmla="*/ 87 w 170"/>
                <a:gd name="T7" fmla="*/ 45 h 50"/>
                <a:gd name="T8" fmla="*/ 1 w 170"/>
                <a:gd name="T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50">
                  <a:moveTo>
                    <a:pt x="1" y="30"/>
                  </a:moveTo>
                  <a:cubicBezTo>
                    <a:pt x="0" y="17"/>
                    <a:pt x="40" y="36"/>
                    <a:pt x="83" y="18"/>
                  </a:cubicBezTo>
                  <a:cubicBezTo>
                    <a:pt x="129" y="0"/>
                    <a:pt x="167" y="0"/>
                    <a:pt x="168" y="13"/>
                  </a:cubicBezTo>
                  <a:cubicBezTo>
                    <a:pt x="170" y="26"/>
                    <a:pt x="133" y="41"/>
                    <a:pt x="87" y="45"/>
                  </a:cubicBezTo>
                  <a:cubicBezTo>
                    <a:pt x="41" y="50"/>
                    <a:pt x="2" y="43"/>
                    <a:pt x="1" y="30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1" name="Freeform 1361"/>
            <p:cNvSpPr>
              <a:spLocks/>
            </p:cNvSpPr>
            <p:nvPr/>
          </p:nvSpPr>
          <p:spPr bwMode="auto">
            <a:xfrm>
              <a:off x="7299326" y="1506538"/>
              <a:ext cx="196850" cy="58738"/>
            </a:xfrm>
            <a:custGeom>
              <a:avLst/>
              <a:gdLst>
                <a:gd name="T0" fmla="*/ 1 w 170"/>
                <a:gd name="T1" fmla="*/ 30 h 51"/>
                <a:gd name="T2" fmla="*/ 84 w 170"/>
                <a:gd name="T3" fmla="*/ 19 h 51"/>
                <a:gd name="T4" fmla="*/ 169 w 170"/>
                <a:gd name="T5" fmla="*/ 13 h 51"/>
                <a:gd name="T6" fmla="*/ 87 w 170"/>
                <a:gd name="T7" fmla="*/ 46 h 51"/>
                <a:gd name="T8" fmla="*/ 1 w 170"/>
                <a:gd name="T9" fmla="*/ 3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51">
                  <a:moveTo>
                    <a:pt x="1" y="30"/>
                  </a:moveTo>
                  <a:cubicBezTo>
                    <a:pt x="0" y="17"/>
                    <a:pt x="40" y="37"/>
                    <a:pt x="84" y="19"/>
                  </a:cubicBezTo>
                  <a:cubicBezTo>
                    <a:pt x="129" y="0"/>
                    <a:pt x="167" y="0"/>
                    <a:pt x="169" y="13"/>
                  </a:cubicBezTo>
                  <a:cubicBezTo>
                    <a:pt x="170" y="27"/>
                    <a:pt x="134" y="41"/>
                    <a:pt x="87" y="46"/>
                  </a:cubicBezTo>
                  <a:cubicBezTo>
                    <a:pt x="41" y="51"/>
                    <a:pt x="3" y="44"/>
                    <a:pt x="1" y="30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2" name="Freeform 1362"/>
            <p:cNvSpPr>
              <a:spLocks/>
            </p:cNvSpPr>
            <p:nvPr/>
          </p:nvSpPr>
          <p:spPr bwMode="auto">
            <a:xfrm>
              <a:off x="7412039" y="1477963"/>
              <a:ext cx="100013" cy="65088"/>
            </a:xfrm>
            <a:custGeom>
              <a:avLst/>
              <a:gdLst>
                <a:gd name="T0" fmla="*/ 13 w 87"/>
                <a:gd name="T1" fmla="*/ 57 h 57"/>
                <a:gd name="T2" fmla="*/ 79 w 87"/>
                <a:gd name="T3" fmla="*/ 51 h 57"/>
                <a:gd name="T4" fmla="*/ 87 w 87"/>
                <a:gd name="T5" fmla="*/ 56 h 57"/>
                <a:gd name="T6" fmla="*/ 75 w 87"/>
                <a:gd name="T7" fmla="*/ 7 h 57"/>
                <a:gd name="T8" fmla="*/ 74 w 87"/>
                <a:gd name="T9" fmla="*/ 7 h 57"/>
                <a:gd name="T10" fmla="*/ 0 w 87"/>
                <a:gd name="T11" fmla="*/ 15 h 57"/>
                <a:gd name="T12" fmla="*/ 13 w 87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57">
                  <a:moveTo>
                    <a:pt x="13" y="57"/>
                  </a:moveTo>
                  <a:cubicBezTo>
                    <a:pt x="44" y="47"/>
                    <a:pt x="69" y="45"/>
                    <a:pt x="79" y="51"/>
                  </a:cubicBezTo>
                  <a:cubicBezTo>
                    <a:pt x="83" y="52"/>
                    <a:pt x="86" y="53"/>
                    <a:pt x="87" y="56"/>
                  </a:cubicBezTo>
                  <a:cubicBezTo>
                    <a:pt x="85" y="38"/>
                    <a:pt x="80" y="22"/>
                    <a:pt x="75" y="7"/>
                  </a:cubicBezTo>
                  <a:cubicBezTo>
                    <a:pt x="75" y="7"/>
                    <a:pt x="74" y="7"/>
                    <a:pt x="74" y="7"/>
                  </a:cubicBezTo>
                  <a:cubicBezTo>
                    <a:pt x="66" y="0"/>
                    <a:pt x="36" y="2"/>
                    <a:pt x="0" y="15"/>
                  </a:cubicBezTo>
                  <a:cubicBezTo>
                    <a:pt x="8" y="28"/>
                    <a:pt x="12" y="42"/>
                    <a:pt x="13" y="57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3" name="Freeform 1363"/>
            <p:cNvSpPr>
              <a:spLocks/>
            </p:cNvSpPr>
            <p:nvPr/>
          </p:nvSpPr>
          <p:spPr bwMode="auto">
            <a:xfrm>
              <a:off x="7412039" y="1490663"/>
              <a:ext cx="30163" cy="42863"/>
            </a:xfrm>
            <a:custGeom>
              <a:avLst/>
              <a:gdLst>
                <a:gd name="T0" fmla="*/ 26 w 26"/>
                <a:gd name="T1" fmla="*/ 34 h 38"/>
                <a:gd name="T2" fmla="*/ 15 w 26"/>
                <a:gd name="T3" fmla="*/ 0 h 38"/>
                <a:gd name="T4" fmla="*/ 0 w 26"/>
                <a:gd name="T5" fmla="*/ 4 h 38"/>
                <a:gd name="T6" fmla="*/ 12 w 26"/>
                <a:gd name="T7" fmla="*/ 38 h 38"/>
                <a:gd name="T8" fmla="*/ 26 w 26"/>
                <a:gd name="T9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8">
                  <a:moveTo>
                    <a:pt x="26" y="34"/>
                  </a:moveTo>
                  <a:cubicBezTo>
                    <a:pt x="23" y="22"/>
                    <a:pt x="20" y="11"/>
                    <a:pt x="15" y="0"/>
                  </a:cubicBezTo>
                  <a:cubicBezTo>
                    <a:pt x="10" y="1"/>
                    <a:pt x="5" y="3"/>
                    <a:pt x="0" y="4"/>
                  </a:cubicBezTo>
                  <a:cubicBezTo>
                    <a:pt x="6" y="15"/>
                    <a:pt x="10" y="26"/>
                    <a:pt x="12" y="38"/>
                  </a:cubicBezTo>
                  <a:cubicBezTo>
                    <a:pt x="17" y="36"/>
                    <a:pt x="21" y="35"/>
                    <a:pt x="26" y="34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4" name="Freeform 1364"/>
            <p:cNvSpPr>
              <a:spLocks/>
            </p:cNvSpPr>
            <p:nvPr/>
          </p:nvSpPr>
          <p:spPr bwMode="auto">
            <a:xfrm>
              <a:off x="7007226" y="1365250"/>
              <a:ext cx="439738" cy="439738"/>
            </a:xfrm>
            <a:custGeom>
              <a:avLst/>
              <a:gdLst>
                <a:gd name="T0" fmla="*/ 83 w 382"/>
                <a:gd name="T1" fmla="*/ 323 h 382"/>
                <a:gd name="T2" fmla="*/ 59 w 382"/>
                <a:gd name="T3" fmla="*/ 83 h 382"/>
                <a:gd name="T4" fmla="*/ 299 w 382"/>
                <a:gd name="T5" fmla="*/ 59 h 382"/>
                <a:gd name="T6" fmla="*/ 323 w 382"/>
                <a:gd name="T7" fmla="*/ 299 h 382"/>
                <a:gd name="T8" fmla="*/ 83 w 382"/>
                <a:gd name="T9" fmla="*/ 323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382">
                  <a:moveTo>
                    <a:pt x="83" y="323"/>
                  </a:moveTo>
                  <a:cubicBezTo>
                    <a:pt x="11" y="263"/>
                    <a:pt x="0" y="156"/>
                    <a:pt x="59" y="83"/>
                  </a:cubicBezTo>
                  <a:cubicBezTo>
                    <a:pt x="119" y="11"/>
                    <a:pt x="226" y="0"/>
                    <a:pt x="299" y="59"/>
                  </a:cubicBezTo>
                  <a:cubicBezTo>
                    <a:pt x="371" y="119"/>
                    <a:pt x="382" y="226"/>
                    <a:pt x="323" y="299"/>
                  </a:cubicBezTo>
                  <a:cubicBezTo>
                    <a:pt x="263" y="371"/>
                    <a:pt x="156" y="382"/>
                    <a:pt x="83" y="323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5" name="Freeform 1365"/>
            <p:cNvSpPr>
              <a:spLocks/>
            </p:cNvSpPr>
            <p:nvPr/>
          </p:nvSpPr>
          <p:spPr bwMode="auto">
            <a:xfrm>
              <a:off x="7019926" y="1358900"/>
              <a:ext cx="438150" cy="439738"/>
            </a:xfrm>
            <a:custGeom>
              <a:avLst/>
              <a:gdLst>
                <a:gd name="T0" fmla="*/ 83 w 382"/>
                <a:gd name="T1" fmla="*/ 323 h 382"/>
                <a:gd name="T2" fmla="*/ 59 w 382"/>
                <a:gd name="T3" fmla="*/ 83 h 382"/>
                <a:gd name="T4" fmla="*/ 298 w 382"/>
                <a:gd name="T5" fmla="*/ 59 h 382"/>
                <a:gd name="T6" fmla="*/ 322 w 382"/>
                <a:gd name="T7" fmla="*/ 299 h 382"/>
                <a:gd name="T8" fmla="*/ 83 w 382"/>
                <a:gd name="T9" fmla="*/ 323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382">
                  <a:moveTo>
                    <a:pt x="83" y="323"/>
                  </a:moveTo>
                  <a:cubicBezTo>
                    <a:pt x="10" y="263"/>
                    <a:pt x="0" y="156"/>
                    <a:pt x="59" y="83"/>
                  </a:cubicBezTo>
                  <a:cubicBezTo>
                    <a:pt x="118" y="11"/>
                    <a:pt x="225" y="0"/>
                    <a:pt x="298" y="59"/>
                  </a:cubicBezTo>
                  <a:cubicBezTo>
                    <a:pt x="371" y="119"/>
                    <a:pt x="382" y="226"/>
                    <a:pt x="322" y="299"/>
                  </a:cubicBezTo>
                  <a:cubicBezTo>
                    <a:pt x="263" y="371"/>
                    <a:pt x="156" y="382"/>
                    <a:pt x="83" y="323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6" name="Freeform 1366"/>
            <p:cNvSpPr>
              <a:spLocks/>
            </p:cNvSpPr>
            <p:nvPr/>
          </p:nvSpPr>
          <p:spPr bwMode="auto">
            <a:xfrm>
              <a:off x="7035801" y="1374775"/>
              <a:ext cx="404813" cy="407988"/>
            </a:xfrm>
            <a:custGeom>
              <a:avLst/>
              <a:gdLst>
                <a:gd name="T0" fmla="*/ 77 w 353"/>
                <a:gd name="T1" fmla="*/ 299 h 354"/>
                <a:gd name="T2" fmla="*/ 55 w 353"/>
                <a:gd name="T3" fmla="*/ 77 h 354"/>
                <a:gd name="T4" fmla="*/ 276 w 353"/>
                <a:gd name="T5" fmla="*/ 55 h 354"/>
                <a:gd name="T6" fmla="*/ 298 w 353"/>
                <a:gd name="T7" fmla="*/ 277 h 354"/>
                <a:gd name="T8" fmla="*/ 77 w 353"/>
                <a:gd name="T9" fmla="*/ 299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54">
                  <a:moveTo>
                    <a:pt x="77" y="299"/>
                  </a:moveTo>
                  <a:cubicBezTo>
                    <a:pt x="10" y="244"/>
                    <a:pt x="0" y="145"/>
                    <a:pt x="55" y="77"/>
                  </a:cubicBezTo>
                  <a:cubicBezTo>
                    <a:pt x="110" y="10"/>
                    <a:pt x="209" y="0"/>
                    <a:pt x="276" y="55"/>
                  </a:cubicBezTo>
                  <a:cubicBezTo>
                    <a:pt x="343" y="110"/>
                    <a:pt x="353" y="209"/>
                    <a:pt x="298" y="277"/>
                  </a:cubicBezTo>
                  <a:cubicBezTo>
                    <a:pt x="243" y="344"/>
                    <a:pt x="144" y="354"/>
                    <a:pt x="77" y="299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7" name="Freeform 1367"/>
            <p:cNvSpPr>
              <a:spLocks/>
            </p:cNvSpPr>
            <p:nvPr/>
          </p:nvSpPr>
          <p:spPr bwMode="auto">
            <a:xfrm>
              <a:off x="7035801" y="1374775"/>
              <a:ext cx="404813" cy="407988"/>
            </a:xfrm>
            <a:custGeom>
              <a:avLst/>
              <a:gdLst>
                <a:gd name="T0" fmla="*/ 77 w 353"/>
                <a:gd name="T1" fmla="*/ 299 h 354"/>
                <a:gd name="T2" fmla="*/ 55 w 353"/>
                <a:gd name="T3" fmla="*/ 77 h 354"/>
                <a:gd name="T4" fmla="*/ 276 w 353"/>
                <a:gd name="T5" fmla="*/ 55 h 354"/>
                <a:gd name="T6" fmla="*/ 298 w 353"/>
                <a:gd name="T7" fmla="*/ 277 h 354"/>
                <a:gd name="T8" fmla="*/ 77 w 353"/>
                <a:gd name="T9" fmla="*/ 299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54">
                  <a:moveTo>
                    <a:pt x="77" y="299"/>
                  </a:moveTo>
                  <a:cubicBezTo>
                    <a:pt x="10" y="244"/>
                    <a:pt x="0" y="145"/>
                    <a:pt x="55" y="77"/>
                  </a:cubicBezTo>
                  <a:cubicBezTo>
                    <a:pt x="110" y="10"/>
                    <a:pt x="209" y="0"/>
                    <a:pt x="276" y="55"/>
                  </a:cubicBezTo>
                  <a:cubicBezTo>
                    <a:pt x="343" y="110"/>
                    <a:pt x="353" y="209"/>
                    <a:pt x="298" y="277"/>
                  </a:cubicBezTo>
                  <a:cubicBezTo>
                    <a:pt x="243" y="344"/>
                    <a:pt x="144" y="354"/>
                    <a:pt x="77" y="299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8" name="Freeform 1368"/>
            <p:cNvSpPr>
              <a:spLocks/>
            </p:cNvSpPr>
            <p:nvPr/>
          </p:nvSpPr>
          <p:spPr bwMode="auto">
            <a:xfrm>
              <a:off x="7037389" y="1393825"/>
              <a:ext cx="381000" cy="374650"/>
            </a:xfrm>
            <a:custGeom>
              <a:avLst/>
              <a:gdLst>
                <a:gd name="T0" fmla="*/ 123 w 331"/>
                <a:gd name="T1" fmla="*/ 309 h 325"/>
                <a:gd name="T2" fmla="*/ 279 w 331"/>
                <a:gd name="T3" fmla="*/ 262 h 325"/>
                <a:gd name="T4" fmla="*/ 256 w 331"/>
                <a:gd name="T5" fmla="*/ 52 h 325"/>
                <a:gd name="T6" fmla="*/ 46 w 331"/>
                <a:gd name="T7" fmla="*/ 71 h 325"/>
                <a:gd name="T8" fmla="*/ 40 w 331"/>
                <a:gd name="T9" fmla="*/ 78 h 325"/>
                <a:gd name="T10" fmla="*/ 75 w 331"/>
                <a:gd name="T11" fmla="*/ 282 h 325"/>
                <a:gd name="T12" fmla="*/ 123 w 331"/>
                <a:gd name="T13" fmla="*/ 309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325">
                  <a:moveTo>
                    <a:pt x="123" y="309"/>
                  </a:moveTo>
                  <a:cubicBezTo>
                    <a:pt x="179" y="325"/>
                    <a:pt x="241" y="309"/>
                    <a:pt x="279" y="262"/>
                  </a:cubicBezTo>
                  <a:cubicBezTo>
                    <a:pt x="331" y="199"/>
                    <a:pt x="320" y="105"/>
                    <a:pt x="256" y="52"/>
                  </a:cubicBezTo>
                  <a:cubicBezTo>
                    <a:pt x="191" y="0"/>
                    <a:pt x="97" y="8"/>
                    <a:pt x="46" y="71"/>
                  </a:cubicBezTo>
                  <a:cubicBezTo>
                    <a:pt x="44" y="73"/>
                    <a:pt x="42" y="76"/>
                    <a:pt x="40" y="78"/>
                  </a:cubicBezTo>
                  <a:cubicBezTo>
                    <a:pt x="0" y="144"/>
                    <a:pt x="13" y="231"/>
                    <a:pt x="75" y="282"/>
                  </a:cubicBezTo>
                  <a:cubicBezTo>
                    <a:pt x="90" y="294"/>
                    <a:pt x="106" y="303"/>
                    <a:pt x="123" y="309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9" name="Freeform 1369"/>
            <p:cNvSpPr>
              <a:spLocks/>
            </p:cNvSpPr>
            <p:nvPr/>
          </p:nvSpPr>
          <p:spPr bwMode="auto">
            <a:xfrm>
              <a:off x="7038976" y="1416050"/>
              <a:ext cx="336550" cy="341313"/>
            </a:xfrm>
            <a:custGeom>
              <a:avLst/>
              <a:gdLst>
                <a:gd name="T0" fmla="*/ 113 w 293"/>
                <a:gd name="T1" fmla="*/ 286 h 296"/>
                <a:gd name="T2" fmla="*/ 246 w 293"/>
                <a:gd name="T3" fmla="*/ 239 h 296"/>
                <a:gd name="T4" fmla="*/ 226 w 293"/>
                <a:gd name="T5" fmla="*/ 48 h 296"/>
                <a:gd name="T6" fmla="*/ 35 w 293"/>
                <a:gd name="T7" fmla="*/ 67 h 296"/>
                <a:gd name="T8" fmla="*/ 33 w 293"/>
                <a:gd name="T9" fmla="*/ 70 h 296"/>
                <a:gd name="T10" fmla="*/ 74 w 293"/>
                <a:gd name="T11" fmla="*/ 263 h 296"/>
                <a:gd name="T12" fmla="*/ 113 w 293"/>
                <a:gd name="T13" fmla="*/ 28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96">
                  <a:moveTo>
                    <a:pt x="113" y="286"/>
                  </a:moveTo>
                  <a:cubicBezTo>
                    <a:pt x="161" y="296"/>
                    <a:pt x="213" y="280"/>
                    <a:pt x="246" y="239"/>
                  </a:cubicBezTo>
                  <a:cubicBezTo>
                    <a:pt x="293" y="181"/>
                    <a:pt x="285" y="95"/>
                    <a:pt x="226" y="48"/>
                  </a:cubicBezTo>
                  <a:cubicBezTo>
                    <a:pt x="168" y="0"/>
                    <a:pt x="83" y="9"/>
                    <a:pt x="35" y="67"/>
                  </a:cubicBezTo>
                  <a:cubicBezTo>
                    <a:pt x="34" y="68"/>
                    <a:pt x="34" y="69"/>
                    <a:pt x="33" y="70"/>
                  </a:cubicBezTo>
                  <a:cubicBezTo>
                    <a:pt x="0" y="134"/>
                    <a:pt x="16" y="215"/>
                    <a:pt x="74" y="263"/>
                  </a:cubicBezTo>
                  <a:cubicBezTo>
                    <a:pt x="86" y="273"/>
                    <a:pt x="99" y="281"/>
                    <a:pt x="113" y="286"/>
                  </a:cubicBezTo>
                  <a:close/>
                </a:path>
              </a:pathLst>
            </a:custGeom>
            <a:solidFill>
              <a:srgbClr val="01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0" name="Freeform 1370"/>
            <p:cNvSpPr>
              <a:spLocks/>
            </p:cNvSpPr>
            <p:nvPr/>
          </p:nvSpPr>
          <p:spPr bwMode="auto">
            <a:xfrm>
              <a:off x="7273926" y="1468438"/>
              <a:ext cx="92075" cy="200025"/>
            </a:xfrm>
            <a:custGeom>
              <a:avLst/>
              <a:gdLst>
                <a:gd name="T0" fmla="*/ 8 w 80"/>
                <a:gd name="T1" fmla="*/ 6 h 174"/>
                <a:gd name="T2" fmla="*/ 51 w 80"/>
                <a:gd name="T3" fmla="*/ 174 h 174"/>
                <a:gd name="T4" fmla="*/ 16 w 80"/>
                <a:gd name="T5" fmla="*/ 7 h 174"/>
                <a:gd name="T6" fmla="*/ 8 w 80"/>
                <a:gd name="T7" fmla="*/ 1 h 174"/>
                <a:gd name="T8" fmla="*/ 0 w 80"/>
                <a:gd name="T9" fmla="*/ 0 h 174"/>
                <a:gd name="T10" fmla="*/ 8 w 80"/>
                <a:gd name="T11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74">
                  <a:moveTo>
                    <a:pt x="8" y="6"/>
                  </a:moveTo>
                  <a:cubicBezTo>
                    <a:pt x="59" y="48"/>
                    <a:pt x="74" y="116"/>
                    <a:pt x="51" y="174"/>
                  </a:cubicBezTo>
                  <a:cubicBezTo>
                    <a:pt x="80" y="118"/>
                    <a:pt x="67" y="48"/>
                    <a:pt x="16" y="7"/>
                  </a:cubicBezTo>
                  <a:cubicBezTo>
                    <a:pt x="14" y="5"/>
                    <a:pt x="11" y="3"/>
                    <a:pt x="8" y="1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2" y="2"/>
                    <a:pt x="5" y="4"/>
                    <a:pt x="8" y="6"/>
                  </a:cubicBezTo>
                  <a:close/>
                </a:path>
              </a:pathLst>
            </a:custGeom>
            <a:solidFill>
              <a:srgbClr val="9F9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1" name="Freeform 1371"/>
            <p:cNvSpPr>
              <a:spLocks/>
            </p:cNvSpPr>
            <p:nvPr/>
          </p:nvSpPr>
          <p:spPr bwMode="auto">
            <a:xfrm>
              <a:off x="7483476" y="1481138"/>
              <a:ext cx="28575" cy="47625"/>
            </a:xfrm>
            <a:custGeom>
              <a:avLst/>
              <a:gdLst>
                <a:gd name="T0" fmla="*/ 19 w 25"/>
                <a:gd name="T1" fmla="*/ 40 h 42"/>
                <a:gd name="T2" fmla="*/ 25 w 25"/>
                <a:gd name="T3" fmla="*/ 42 h 42"/>
                <a:gd name="T4" fmla="*/ 14 w 25"/>
                <a:gd name="T5" fmla="*/ 4 h 42"/>
                <a:gd name="T6" fmla="*/ 13 w 25"/>
                <a:gd name="T7" fmla="*/ 4 h 42"/>
                <a:gd name="T8" fmla="*/ 0 w 25"/>
                <a:gd name="T9" fmla="*/ 0 h 42"/>
                <a:gd name="T10" fmla="*/ 11 w 25"/>
                <a:gd name="T11" fmla="*/ 38 h 42"/>
                <a:gd name="T12" fmla="*/ 19 w 25"/>
                <a:gd name="T13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2">
                  <a:moveTo>
                    <a:pt x="19" y="40"/>
                  </a:moveTo>
                  <a:cubicBezTo>
                    <a:pt x="21" y="41"/>
                    <a:pt x="23" y="41"/>
                    <a:pt x="25" y="42"/>
                  </a:cubicBezTo>
                  <a:cubicBezTo>
                    <a:pt x="22" y="29"/>
                    <a:pt x="18" y="16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0" y="2"/>
                    <a:pt x="6" y="1"/>
                    <a:pt x="0" y="0"/>
                  </a:cubicBezTo>
                  <a:cubicBezTo>
                    <a:pt x="5" y="12"/>
                    <a:pt x="9" y="25"/>
                    <a:pt x="11" y="38"/>
                  </a:cubicBezTo>
                  <a:cubicBezTo>
                    <a:pt x="14" y="38"/>
                    <a:pt x="17" y="39"/>
                    <a:pt x="19" y="40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  <p:grpSp>
        <p:nvGrpSpPr>
          <p:cNvPr id="1092" name="Group 1091"/>
          <p:cNvGrpSpPr/>
          <p:nvPr/>
        </p:nvGrpSpPr>
        <p:grpSpPr>
          <a:xfrm>
            <a:off x="8398279" y="1402486"/>
            <a:ext cx="1828633" cy="1828633"/>
            <a:chOff x="7745414" y="862013"/>
            <a:chExt cx="787400" cy="787400"/>
          </a:xfrm>
        </p:grpSpPr>
        <p:sp>
          <p:nvSpPr>
            <p:cNvPr id="1210" name="Freeform 1373"/>
            <p:cNvSpPr>
              <a:spLocks/>
            </p:cNvSpPr>
            <p:nvPr/>
          </p:nvSpPr>
          <p:spPr bwMode="auto">
            <a:xfrm>
              <a:off x="7745414" y="862013"/>
              <a:ext cx="787400" cy="787400"/>
            </a:xfrm>
            <a:custGeom>
              <a:avLst/>
              <a:gdLst>
                <a:gd name="T0" fmla="*/ 629 w 684"/>
                <a:gd name="T1" fmla="*/ 242 h 684"/>
                <a:gd name="T2" fmla="*/ 442 w 684"/>
                <a:gd name="T3" fmla="*/ 629 h 684"/>
                <a:gd name="T4" fmla="*/ 55 w 684"/>
                <a:gd name="T5" fmla="*/ 443 h 684"/>
                <a:gd name="T6" fmla="*/ 242 w 684"/>
                <a:gd name="T7" fmla="*/ 56 h 684"/>
                <a:gd name="T8" fmla="*/ 629 w 684"/>
                <a:gd name="T9" fmla="*/ 242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684">
                  <a:moveTo>
                    <a:pt x="629" y="242"/>
                  </a:moveTo>
                  <a:cubicBezTo>
                    <a:pt x="684" y="401"/>
                    <a:pt x="601" y="574"/>
                    <a:pt x="442" y="629"/>
                  </a:cubicBezTo>
                  <a:cubicBezTo>
                    <a:pt x="284" y="684"/>
                    <a:pt x="111" y="601"/>
                    <a:pt x="55" y="443"/>
                  </a:cubicBezTo>
                  <a:cubicBezTo>
                    <a:pt x="0" y="284"/>
                    <a:pt x="84" y="111"/>
                    <a:pt x="242" y="56"/>
                  </a:cubicBezTo>
                  <a:cubicBezTo>
                    <a:pt x="400" y="0"/>
                    <a:pt x="573" y="84"/>
                    <a:pt x="629" y="242"/>
                  </a:cubicBezTo>
                </a:path>
              </a:pathLst>
            </a:custGeom>
            <a:solidFill>
              <a:srgbClr val="FF8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1" name="Freeform 1375"/>
            <p:cNvSpPr>
              <a:spLocks/>
            </p:cNvSpPr>
            <p:nvPr/>
          </p:nvSpPr>
          <p:spPr bwMode="auto">
            <a:xfrm>
              <a:off x="7821614" y="1252538"/>
              <a:ext cx="668338" cy="352425"/>
            </a:xfrm>
            <a:custGeom>
              <a:avLst/>
              <a:gdLst>
                <a:gd name="T0" fmla="*/ 581 w 582"/>
                <a:gd name="T1" fmla="*/ 0 h 307"/>
                <a:gd name="T2" fmla="*/ 2 w 582"/>
                <a:gd name="T3" fmla="*/ 0 h 307"/>
                <a:gd name="T4" fmla="*/ 18 w 582"/>
                <a:gd name="T5" fmla="*/ 115 h 307"/>
                <a:gd name="T6" fmla="*/ 181 w 582"/>
                <a:gd name="T7" fmla="*/ 292 h 307"/>
                <a:gd name="T8" fmla="*/ 277 w 582"/>
                <a:gd name="T9" fmla="*/ 307 h 307"/>
                <a:gd name="T10" fmla="*/ 377 w 582"/>
                <a:gd name="T11" fmla="*/ 290 h 307"/>
                <a:gd name="T12" fmla="*/ 581 w 582"/>
                <a:gd name="T13" fmla="*/ 0 h 307"/>
                <a:gd name="T14" fmla="*/ 581 w 582"/>
                <a:gd name="T1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2" h="307">
                  <a:moveTo>
                    <a:pt x="58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38"/>
                    <a:pt x="5" y="77"/>
                    <a:pt x="18" y="115"/>
                  </a:cubicBezTo>
                  <a:cubicBezTo>
                    <a:pt x="47" y="197"/>
                    <a:pt x="107" y="259"/>
                    <a:pt x="181" y="292"/>
                  </a:cubicBezTo>
                  <a:cubicBezTo>
                    <a:pt x="212" y="302"/>
                    <a:pt x="244" y="307"/>
                    <a:pt x="277" y="307"/>
                  </a:cubicBezTo>
                  <a:cubicBezTo>
                    <a:pt x="310" y="307"/>
                    <a:pt x="344" y="302"/>
                    <a:pt x="377" y="290"/>
                  </a:cubicBezTo>
                  <a:cubicBezTo>
                    <a:pt x="504" y="246"/>
                    <a:pt x="582" y="127"/>
                    <a:pt x="581" y="0"/>
                  </a:cubicBezTo>
                  <a:cubicBezTo>
                    <a:pt x="581" y="0"/>
                    <a:pt x="581" y="0"/>
                    <a:pt x="581" y="0"/>
                  </a:cubicBezTo>
                </a:path>
              </a:pathLst>
            </a:custGeom>
            <a:solidFill>
              <a:srgbClr val="F68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2" name="Freeform 1376"/>
            <p:cNvSpPr>
              <a:spLocks/>
            </p:cNvSpPr>
            <p:nvPr/>
          </p:nvSpPr>
          <p:spPr bwMode="auto">
            <a:xfrm>
              <a:off x="7753351" y="869950"/>
              <a:ext cx="773113" cy="771525"/>
            </a:xfrm>
            <a:custGeom>
              <a:avLst/>
              <a:gdLst>
                <a:gd name="T0" fmla="*/ 618 w 672"/>
                <a:gd name="T1" fmla="*/ 237 h 671"/>
                <a:gd name="T2" fmla="*/ 434 w 672"/>
                <a:gd name="T3" fmla="*/ 617 h 671"/>
                <a:gd name="T4" fmla="*/ 54 w 672"/>
                <a:gd name="T5" fmla="*/ 434 h 671"/>
                <a:gd name="T6" fmla="*/ 238 w 672"/>
                <a:gd name="T7" fmla="*/ 54 h 671"/>
                <a:gd name="T8" fmla="*/ 618 w 672"/>
                <a:gd name="T9" fmla="*/ 237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71">
                  <a:moveTo>
                    <a:pt x="618" y="237"/>
                  </a:moveTo>
                  <a:cubicBezTo>
                    <a:pt x="672" y="393"/>
                    <a:pt x="590" y="563"/>
                    <a:pt x="434" y="617"/>
                  </a:cubicBezTo>
                  <a:cubicBezTo>
                    <a:pt x="279" y="671"/>
                    <a:pt x="109" y="589"/>
                    <a:pt x="54" y="434"/>
                  </a:cubicBezTo>
                  <a:cubicBezTo>
                    <a:pt x="0" y="278"/>
                    <a:pt x="82" y="108"/>
                    <a:pt x="238" y="54"/>
                  </a:cubicBezTo>
                  <a:cubicBezTo>
                    <a:pt x="393" y="0"/>
                    <a:pt x="563" y="82"/>
                    <a:pt x="618" y="237"/>
                  </a:cubicBezTo>
                  <a:close/>
                </a:path>
              </a:pathLst>
            </a:custGeom>
            <a:solidFill>
              <a:srgbClr val="FFA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3" name="Freeform 1377"/>
            <p:cNvSpPr>
              <a:spLocks/>
            </p:cNvSpPr>
            <p:nvPr/>
          </p:nvSpPr>
          <p:spPr bwMode="auto">
            <a:xfrm>
              <a:off x="7753351" y="914400"/>
              <a:ext cx="606425" cy="658813"/>
            </a:xfrm>
            <a:custGeom>
              <a:avLst/>
              <a:gdLst>
                <a:gd name="T0" fmla="*/ 54 w 528"/>
                <a:gd name="T1" fmla="*/ 395 h 573"/>
                <a:gd name="T2" fmla="*/ 223 w 528"/>
                <a:gd name="T3" fmla="*/ 573 h 573"/>
                <a:gd name="T4" fmla="*/ 290 w 528"/>
                <a:gd name="T5" fmla="*/ 558 h 573"/>
                <a:gd name="T6" fmla="*/ 474 w 528"/>
                <a:gd name="T7" fmla="*/ 178 h 573"/>
                <a:gd name="T8" fmla="*/ 305 w 528"/>
                <a:gd name="T9" fmla="*/ 0 h 573"/>
                <a:gd name="T10" fmla="*/ 238 w 528"/>
                <a:gd name="T11" fmla="*/ 15 h 573"/>
                <a:gd name="T12" fmla="*/ 54 w 528"/>
                <a:gd name="T13" fmla="*/ 395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573">
                  <a:moveTo>
                    <a:pt x="54" y="395"/>
                  </a:moveTo>
                  <a:cubicBezTo>
                    <a:pt x="84" y="479"/>
                    <a:pt x="147" y="541"/>
                    <a:pt x="223" y="573"/>
                  </a:cubicBezTo>
                  <a:cubicBezTo>
                    <a:pt x="246" y="570"/>
                    <a:pt x="268" y="565"/>
                    <a:pt x="290" y="558"/>
                  </a:cubicBezTo>
                  <a:cubicBezTo>
                    <a:pt x="446" y="503"/>
                    <a:pt x="528" y="333"/>
                    <a:pt x="474" y="178"/>
                  </a:cubicBezTo>
                  <a:cubicBezTo>
                    <a:pt x="444" y="94"/>
                    <a:pt x="381" y="31"/>
                    <a:pt x="305" y="0"/>
                  </a:cubicBezTo>
                  <a:cubicBezTo>
                    <a:pt x="282" y="2"/>
                    <a:pt x="260" y="7"/>
                    <a:pt x="238" y="15"/>
                  </a:cubicBezTo>
                  <a:cubicBezTo>
                    <a:pt x="82" y="69"/>
                    <a:pt x="0" y="239"/>
                    <a:pt x="54" y="395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4" name="Freeform 1378"/>
            <p:cNvSpPr>
              <a:spLocks/>
            </p:cNvSpPr>
            <p:nvPr/>
          </p:nvSpPr>
          <p:spPr bwMode="auto">
            <a:xfrm>
              <a:off x="7762876" y="879475"/>
              <a:ext cx="752475" cy="752475"/>
            </a:xfrm>
            <a:custGeom>
              <a:avLst/>
              <a:gdLst>
                <a:gd name="T0" fmla="*/ 601 w 654"/>
                <a:gd name="T1" fmla="*/ 231 h 653"/>
                <a:gd name="T2" fmla="*/ 423 w 654"/>
                <a:gd name="T3" fmla="*/ 600 h 653"/>
                <a:gd name="T4" fmla="*/ 53 w 654"/>
                <a:gd name="T5" fmla="*/ 422 h 653"/>
                <a:gd name="T6" fmla="*/ 231 w 654"/>
                <a:gd name="T7" fmla="*/ 53 h 653"/>
                <a:gd name="T8" fmla="*/ 601 w 654"/>
                <a:gd name="T9" fmla="*/ 231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653">
                  <a:moveTo>
                    <a:pt x="601" y="231"/>
                  </a:moveTo>
                  <a:cubicBezTo>
                    <a:pt x="654" y="382"/>
                    <a:pt x="574" y="547"/>
                    <a:pt x="423" y="600"/>
                  </a:cubicBezTo>
                  <a:cubicBezTo>
                    <a:pt x="271" y="653"/>
                    <a:pt x="106" y="573"/>
                    <a:pt x="53" y="422"/>
                  </a:cubicBezTo>
                  <a:cubicBezTo>
                    <a:pt x="0" y="271"/>
                    <a:pt x="80" y="105"/>
                    <a:pt x="231" y="53"/>
                  </a:cubicBezTo>
                  <a:cubicBezTo>
                    <a:pt x="383" y="0"/>
                    <a:pt x="548" y="80"/>
                    <a:pt x="601" y="231"/>
                  </a:cubicBezTo>
                  <a:close/>
                </a:path>
              </a:pathLst>
            </a:custGeom>
            <a:solidFill>
              <a:srgbClr val="FF8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5" name="Freeform 1379"/>
            <p:cNvSpPr>
              <a:spLocks/>
            </p:cNvSpPr>
            <p:nvPr/>
          </p:nvSpPr>
          <p:spPr bwMode="auto">
            <a:xfrm>
              <a:off x="7959726" y="989013"/>
              <a:ext cx="555625" cy="601663"/>
            </a:xfrm>
            <a:custGeom>
              <a:avLst/>
              <a:gdLst>
                <a:gd name="T0" fmla="*/ 52 w 483"/>
                <a:gd name="T1" fmla="*/ 386 h 522"/>
                <a:gd name="T2" fmla="*/ 151 w 483"/>
                <a:gd name="T3" fmla="*/ 521 h 522"/>
                <a:gd name="T4" fmla="*/ 252 w 483"/>
                <a:gd name="T5" fmla="*/ 505 h 522"/>
                <a:gd name="T6" fmla="*/ 430 w 483"/>
                <a:gd name="T7" fmla="*/ 136 h 522"/>
                <a:gd name="T8" fmla="*/ 331 w 483"/>
                <a:gd name="T9" fmla="*/ 0 h 522"/>
                <a:gd name="T10" fmla="*/ 231 w 483"/>
                <a:gd name="T11" fmla="*/ 17 h 522"/>
                <a:gd name="T12" fmla="*/ 52 w 483"/>
                <a:gd name="T13" fmla="*/ 38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522">
                  <a:moveTo>
                    <a:pt x="52" y="386"/>
                  </a:moveTo>
                  <a:cubicBezTo>
                    <a:pt x="72" y="442"/>
                    <a:pt x="107" y="488"/>
                    <a:pt x="151" y="521"/>
                  </a:cubicBezTo>
                  <a:cubicBezTo>
                    <a:pt x="184" y="522"/>
                    <a:pt x="218" y="517"/>
                    <a:pt x="252" y="505"/>
                  </a:cubicBezTo>
                  <a:cubicBezTo>
                    <a:pt x="403" y="452"/>
                    <a:pt x="483" y="287"/>
                    <a:pt x="430" y="136"/>
                  </a:cubicBezTo>
                  <a:cubicBezTo>
                    <a:pt x="410" y="80"/>
                    <a:pt x="375" y="34"/>
                    <a:pt x="331" y="0"/>
                  </a:cubicBezTo>
                  <a:cubicBezTo>
                    <a:pt x="298" y="0"/>
                    <a:pt x="264" y="5"/>
                    <a:pt x="231" y="17"/>
                  </a:cubicBezTo>
                  <a:cubicBezTo>
                    <a:pt x="79" y="69"/>
                    <a:pt x="0" y="235"/>
                    <a:pt x="52" y="386"/>
                  </a:cubicBezTo>
                  <a:close/>
                </a:path>
              </a:pathLst>
            </a:custGeom>
            <a:solidFill>
              <a:srgbClr val="FFA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6" name="Freeform 1380"/>
            <p:cNvSpPr>
              <a:spLocks/>
            </p:cNvSpPr>
            <p:nvPr/>
          </p:nvSpPr>
          <p:spPr bwMode="auto">
            <a:xfrm>
              <a:off x="7959726" y="1076325"/>
              <a:ext cx="358775" cy="358775"/>
            </a:xfrm>
            <a:custGeom>
              <a:avLst/>
              <a:gdLst>
                <a:gd name="T0" fmla="*/ 287 w 312"/>
                <a:gd name="T1" fmla="*/ 111 h 313"/>
                <a:gd name="T2" fmla="*/ 202 w 312"/>
                <a:gd name="T3" fmla="*/ 288 h 313"/>
                <a:gd name="T4" fmla="*/ 25 w 312"/>
                <a:gd name="T5" fmla="*/ 202 h 313"/>
                <a:gd name="T6" fmla="*/ 110 w 312"/>
                <a:gd name="T7" fmla="*/ 25 h 313"/>
                <a:gd name="T8" fmla="*/ 287 w 312"/>
                <a:gd name="T9" fmla="*/ 1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13">
                  <a:moveTo>
                    <a:pt x="287" y="111"/>
                  </a:moveTo>
                  <a:cubicBezTo>
                    <a:pt x="312" y="183"/>
                    <a:pt x="274" y="262"/>
                    <a:pt x="202" y="288"/>
                  </a:cubicBezTo>
                  <a:cubicBezTo>
                    <a:pt x="129" y="313"/>
                    <a:pt x="50" y="275"/>
                    <a:pt x="25" y="202"/>
                  </a:cubicBezTo>
                  <a:cubicBezTo>
                    <a:pt x="0" y="130"/>
                    <a:pt x="38" y="51"/>
                    <a:pt x="110" y="25"/>
                  </a:cubicBezTo>
                  <a:cubicBezTo>
                    <a:pt x="183" y="0"/>
                    <a:pt x="262" y="38"/>
                    <a:pt x="287" y="111"/>
                  </a:cubicBezTo>
                  <a:close/>
                </a:path>
              </a:pathLst>
            </a:custGeom>
            <a:solidFill>
              <a:srgbClr val="FF8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7" name="Freeform 1381"/>
            <p:cNvSpPr>
              <a:spLocks/>
            </p:cNvSpPr>
            <p:nvPr/>
          </p:nvSpPr>
          <p:spPr bwMode="auto">
            <a:xfrm>
              <a:off x="7959726" y="1093788"/>
              <a:ext cx="195263" cy="320675"/>
            </a:xfrm>
            <a:custGeom>
              <a:avLst/>
              <a:gdLst>
                <a:gd name="T0" fmla="*/ 37 w 169"/>
                <a:gd name="T1" fmla="*/ 187 h 279"/>
                <a:gd name="T2" fmla="*/ 122 w 169"/>
                <a:gd name="T3" fmla="*/ 10 h 279"/>
                <a:gd name="T4" fmla="*/ 169 w 169"/>
                <a:gd name="T5" fmla="*/ 2 h 279"/>
                <a:gd name="T6" fmla="*/ 110 w 169"/>
                <a:gd name="T7" fmla="*/ 9 h 279"/>
                <a:gd name="T8" fmla="*/ 25 w 169"/>
                <a:gd name="T9" fmla="*/ 186 h 279"/>
                <a:gd name="T10" fmla="*/ 155 w 169"/>
                <a:gd name="T11" fmla="*/ 279 h 279"/>
                <a:gd name="T12" fmla="*/ 37 w 169"/>
                <a:gd name="T13" fmla="*/ 18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279">
                  <a:moveTo>
                    <a:pt x="37" y="187"/>
                  </a:moveTo>
                  <a:cubicBezTo>
                    <a:pt x="11" y="114"/>
                    <a:pt x="49" y="35"/>
                    <a:pt x="122" y="10"/>
                  </a:cubicBezTo>
                  <a:cubicBezTo>
                    <a:pt x="137" y="5"/>
                    <a:pt x="153" y="2"/>
                    <a:pt x="169" y="2"/>
                  </a:cubicBezTo>
                  <a:cubicBezTo>
                    <a:pt x="149" y="0"/>
                    <a:pt x="130" y="3"/>
                    <a:pt x="110" y="9"/>
                  </a:cubicBezTo>
                  <a:cubicBezTo>
                    <a:pt x="38" y="35"/>
                    <a:pt x="0" y="114"/>
                    <a:pt x="25" y="186"/>
                  </a:cubicBezTo>
                  <a:cubicBezTo>
                    <a:pt x="45" y="243"/>
                    <a:pt x="98" y="279"/>
                    <a:pt x="155" y="279"/>
                  </a:cubicBezTo>
                  <a:cubicBezTo>
                    <a:pt x="103" y="274"/>
                    <a:pt x="55" y="240"/>
                    <a:pt x="37" y="187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8" name="Freeform 1382"/>
            <p:cNvSpPr>
              <a:spLocks/>
            </p:cNvSpPr>
            <p:nvPr/>
          </p:nvSpPr>
          <p:spPr bwMode="auto">
            <a:xfrm>
              <a:off x="7980364" y="1096963"/>
              <a:ext cx="317500" cy="317500"/>
            </a:xfrm>
            <a:custGeom>
              <a:avLst/>
              <a:gdLst>
                <a:gd name="T0" fmla="*/ 254 w 276"/>
                <a:gd name="T1" fmla="*/ 97 h 275"/>
                <a:gd name="T2" fmla="*/ 178 w 276"/>
                <a:gd name="T3" fmla="*/ 253 h 275"/>
                <a:gd name="T4" fmla="*/ 22 w 276"/>
                <a:gd name="T5" fmla="*/ 178 h 275"/>
                <a:gd name="T6" fmla="*/ 98 w 276"/>
                <a:gd name="T7" fmla="*/ 22 h 275"/>
                <a:gd name="T8" fmla="*/ 254 w 276"/>
                <a:gd name="T9" fmla="*/ 9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275">
                  <a:moveTo>
                    <a:pt x="254" y="97"/>
                  </a:moveTo>
                  <a:cubicBezTo>
                    <a:pt x="276" y="161"/>
                    <a:pt x="242" y="231"/>
                    <a:pt x="178" y="253"/>
                  </a:cubicBezTo>
                  <a:cubicBezTo>
                    <a:pt x="115" y="275"/>
                    <a:pt x="45" y="242"/>
                    <a:pt x="22" y="178"/>
                  </a:cubicBezTo>
                  <a:cubicBezTo>
                    <a:pt x="0" y="114"/>
                    <a:pt x="34" y="44"/>
                    <a:pt x="98" y="22"/>
                  </a:cubicBezTo>
                  <a:cubicBezTo>
                    <a:pt x="162" y="0"/>
                    <a:pt x="231" y="33"/>
                    <a:pt x="254" y="97"/>
                  </a:cubicBezTo>
                  <a:close/>
                </a:path>
              </a:pathLst>
            </a:custGeom>
            <a:solidFill>
              <a:srgbClr val="FFA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9" name="Freeform 1383"/>
            <p:cNvSpPr>
              <a:spLocks/>
            </p:cNvSpPr>
            <p:nvPr/>
          </p:nvSpPr>
          <p:spPr bwMode="auto">
            <a:xfrm>
              <a:off x="7772401" y="925513"/>
              <a:ext cx="401638" cy="631825"/>
            </a:xfrm>
            <a:custGeom>
              <a:avLst/>
              <a:gdLst>
                <a:gd name="T0" fmla="*/ 78 w 349"/>
                <a:gd name="T1" fmla="*/ 390 h 549"/>
                <a:gd name="T2" fmla="*/ 256 w 349"/>
                <a:gd name="T3" fmla="*/ 21 h 549"/>
                <a:gd name="T4" fmla="*/ 349 w 349"/>
                <a:gd name="T5" fmla="*/ 5 h 549"/>
                <a:gd name="T6" fmla="*/ 226 w 349"/>
                <a:gd name="T7" fmla="*/ 19 h 549"/>
                <a:gd name="T8" fmla="*/ 51 w 349"/>
                <a:gd name="T9" fmla="*/ 380 h 549"/>
                <a:gd name="T10" fmla="*/ 213 w 349"/>
                <a:gd name="T11" fmla="*/ 549 h 549"/>
                <a:gd name="T12" fmla="*/ 78 w 349"/>
                <a:gd name="T13" fmla="*/ 39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549">
                  <a:moveTo>
                    <a:pt x="78" y="390"/>
                  </a:moveTo>
                  <a:cubicBezTo>
                    <a:pt x="25" y="239"/>
                    <a:pt x="105" y="74"/>
                    <a:pt x="256" y="21"/>
                  </a:cubicBezTo>
                  <a:cubicBezTo>
                    <a:pt x="287" y="10"/>
                    <a:pt x="319" y="5"/>
                    <a:pt x="349" y="5"/>
                  </a:cubicBezTo>
                  <a:cubicBezTo>
                    <a:pt x="309" y="0"/>
                    <a:pt x="267" y="4"/>
                    <a:pt x="226" y="19"/>
                  </a:cubicBezTo>
                  <a:cubicBezTo>
                    <a:pt x="78" y="70"/>
                    <a:pt x="0" y="232"/>
                    <a:pt x="51" y="380"/>
                  </a:cubicBezTo>
                  <a:cubicBezTo>
                    <a:pt x="79" y="460"/>
                    <a:pt x="140" y="520"/>
                    <a:pt x="213" y="549"/>
                  </a:cubicBezTo>
                  <a:cubicBezTo>
                    <a:pt x="152" y="516"/>
                    <a:pt x="103" y="461"/>
                    <a:pt x="78" y="390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0" name="Freeform 1384"/>
            <p:cNvSpPr>
              <a:spLocks noEditPoints="1"/>
            </p:cNvSpPr>
            <p:nvPr/>
          </p:nvSpPr>
          <p:spPr bwMode="auto">
            <a:xfrm>
              <a:off x="7905751" y="1014413"/>
              <a:ext cx="496888" cy="498475"/>
            </a:xfrm>
            <a:custGeom>
              <a:avLst/>
              <a:gdLst>
                <a:gd name="T0" fmla="*/ 153 w 432"/>
                <a:gd name="T1" fmla="*/ 35 h 433"/>
                <a:gd name="T2" fmla="*/ 35 w 432"/>
                <a:gd name="T3" fmla="*/ 279 h 433"/>
                <a:gd name="T4" fmla="*/ 279 w 432"/>
                <a:gd name="T5" fmla="*/ 398 h 433"/>
                <a:gd name="T6" fmla="*/ 397 w 432"/>
                <a:gd name="T7" fmla="*/ 153 h 433"/>
                <a:gd name="T8" fmla="*/ 153 w 432"/>
                <a:gd name="T9" fmla="*/ 35 h 433"/>
                <a:gd name="T10" fmla="*/ 237 w 432"/>
                <a:gd name="T11" fmla="*/ 276 h 433"/>
                <a:gd name="T12" fmla="*/ 156 w 432"/>
                <a:gd name="T13" fmla="*/ 237 h 433"/>
                <a:gd name="T14" fmla="*/ 195 w 432"/>
                <a:gd name="T15" fmla="*/ 156 h 433"/>
                <a:gd name="T16" fmla="*/ 276 w 432"/>
                <a:gd name="T17" fmla="*/ 195 h 433"/>
                <a:gd name="T18" fmla="*/ 237 w 432"/>
                <a:gd name="T19" fmla="*/ 27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433">
                  <a:moveTo>
                    <a:pt x="153" y="35"/>
                  </a:moveTo>
                  <a:cubicBezTo>
                    <a:pt x="53" y="70"/>
                    <a:pt x="0" y="179"/>
                    <a:pt x="35" y="279"/>
                  </a:cubicBezTo>
                  <a:cubicBezTo>
                    <a:pt x="70" y="380"/>
                    <a:pt x="179" y="433"/>
                    <a:pt x="279" y="398"/>
                  </a:cubicBezTo>
                  <a:cubicBezTo>
                    <a:pt x="379" y="363"/>
                    <a:pt x="432" y="253"/>
                    <a:pt x="397" y="153"/>
                  </a:cubicBezTo>
                  <a:cubicBezTo>
                    <a:pt x="362" y="53"/>
                    <a:pt x="252" y="0"/>
                    <a:pt x="153" y="35"/>
                  </a:cubicBezTo>
                  <a:close/>
                  <a:moveTo>
                    <a:pt x="237" y="276"/>
                  </a:moveTo>
                  <a:cubicBezTo>
                    <a:pt x="204" y="288"/>
                    <a:pt x="168" y="270"/>
                    <a:pt x="156" y="237"/>
                  </a:cubicBezTo>
                  <a:cubicBezTo>
                    <a:pt x="145" y="204"/>
                    <a:pt x="162" y="168"/>
                    <a:pt x="195" y="156"/>
                  </a:cubicBezTo>
                  <a:cubicBezTo>
                    <a:pt x="228" y="145"/>
                    <a:pt x="264" y="162"/>
                    <a:pt x="276" y="195"/>
                  </a:cubicBezTo>
                  <a:cubicBezTo>
                    <a:pt x="287" y="229"/>
                    <a:pt x="270" y="265"/>
                    <a:pt x="237" y="276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1" name="Freeform 1385"/>
            <p:cNvSpPr>
              <a:spLocks noEditPoints="1"/>
            </p:cNvSpPr>
            <p:nvPr/>
          </p:nvSpPr>
          <p:spPr bwMode="auto">
            <a:xfrm>
              <a:off x="7886701" y="1004888"/>
              <a:ext cx="496888" cy="498475"/>
            </a:xfrm>
            <a:custGeom>
              <a:avLst/>
              <a:gdLst>
                <a:gd name="T0" fmla="*/ 153 w 432"/>
                <a:gd name="T1" fmla="*/ 35 h 433"/>
                <a:gd name="T2" fmla="*/ 35 w 432"/>
                <a:gd name="T3" fmla="*/ 279 h 433"/>
                <a:gd name="T4" fmla="*/ 279 w 432"/>
                <a:gd name="T5" fmla="*/ 398 h 433"/>
                <a:gd name="T6" fmla="*/ 397 w 432"/>
                <a:gd name="T7" fmla="*/ 153 h 433"/>
                <a:gd name="T8" fmla="*/ 153 w 432"/>
                <a:gd name="T9" fmla="*/ 35 h 433"/>
                <a:gd name="T10" fmla="*/ 237 w 432"/>
                <a:gd name="T11" fmla="*/ 276 h 433"/>
                <a:gd name="T12" fmla="*/ 156 w 432"/>
                <a:gd name="T13" fmla="*/ 237 h 433"/>
                <a:gd name="T14" fmla="*/ 195 w 432"/>
                <a:gd name="T15" fmla="*/ 156 h 433"/>
                <a:gd name="T16" fmla="*/ 276 w 432"/>
                <a:gd name="T17" fmla="*/ 195 h 433"/>
                <a:gd name="T18" fmla="*/ 237 w 432"/>
                <a:gd name="T19" fmla="*/ 27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433">
                  <a:moveTo>
                    <a:pt x="153" y="35"/>
                  </a:moveTo>
                  <a:cubicBezTo>
                    <a:pt x="53" y="70"/>
                    <a:pt x="0" y="179"/>
                    <a:pt x="35" y="279"/>
                  </a:cubicBezTo>
                  <a:cubicBezTo>
                    <a:pt x="70" y="380"/>
                    <a:pt x="180" y="433"/>
                    <a:pt x="279" y="398"/>
                  </a:cubicBezTo>
                  <a:cubicBezTo>
                    <a:pt x="379" y="363"/>
                    <a:pt x="432" y="253"/>
                    <a:pt x="397" y="153"/>
                  </a:cubicBezTo>
                  <a:cubicBezTo>
                    <a:pt x="362" y="53"/>
                    <a:pt x="253" y="0"/>
                    <a:pt x="153" y="35"/>
                  </a:cubicBezTo>
                  <a:close/>
                  <a:moveTo>
                    <a:pt x="237" y="276"/>
                  </a:moveTo>
                  <a:cubicBezTo>
                    <a:pt x="204" y="288"/>
                    <a:pt x="168" y="270"/>
                    <a:pt x="156" y="237"/>
                  </a:cubicBezTo>
                  <a:cubicBezTo>
                    <a:pt x="145" y="204"/>
                    <a:pt x="162" y="168"/>
                    <a:pt x="195" y="156"/>
                  </a:cubicBezTo>
                  <a:cubicBezTo>
                    <a:pt x="228" y="145"/>
                    <a:pt x="264" y="162"/>
                    <a:pt x="276" y="195"/>
                  </a:cubicBezTo>
                  <a:cubicBezTo>
                    <a:pt x="287" y="228"/>
                    <a:pt x="270" y="265"/>
                    <a:pt x="237" y="276"/>
                  </a:cubicBezTo>
                  <a:close/>
                </a:path>
              </a:pathLst>
            </a:custGeom>
            <a:solidFill>
              <a:srgbClr val="F3B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2" name="Freeform 1386"/>
            <p:cNvSpPr>
              <a:spLocks noEditPoints="1"/>
            </p:cNvSpPr>
            <p:nvPr/>
          </p:nvSpPr>
          <p:spPr bwMode="auto">
            <a:xfrm>
              <a:off x="7886701" y="1017588"/>
              <a:ext cx="465138" cy="439738"/>
            </a:xfrm>
            <a:custGeom>
              <a:avLst/>
              <a:gdLst>
                <a:gd name="T0" fmla="*/ 369 w 404"/>
                <a:gd name="T1" fmla="*/ 113 h 381"/>
                <a:gd name="T2" fmla="*/ 340 w 404"/>
                <a:gd name="T3" fmla="*/ 59 h 381"/>
                <a:gd name="T4" fmla="*/ 153 w 404"/>
                <a:gd name="T5" fmla="*/ 24 h 381"/>
                <a:gd name="T6" fmla="*/ 35 w 404"/>
                <a:gd name="T7" fmla="*/ 268 h 381"/>
                <a:gd name="T8" fmla="*/ 65 w 404"/>
                <a:gd name="T9" fmla="*/ 323 h 381"/>
                <a:gd name="T10" fmla="*/ 252 w 404"/>
                <a:gd name="T11" fmla="*/ 358 h 381"/>
                <a:gd name="T12" fmla="*/ 369 w 404"/>
                <a:gd name="T13" fmla="*/ 113 h 381"/>
                <a:gd name="T14" fmla="*/ 129 w 404"/>
                <a:gd name="T15" fmla="*/ 197 h 381"/>
                <a:gd name="T16" fmla="*/ 168 w 404"/>
                <a:gd name="T17" fmla="*/ 116 h 381"/>
                <a:gd name="T18" fmla="*/ 246 w 404"/>
                <a:gd name="T19" fmla="*/ 149 h 381"/>
                <a:gd name="T20" fmla="*/ 276 w 404"/>
                <a:gd name="T21" fmla="*/ 184 h 381"/>
                <a:gd name="T22" fmla="*/ 237 w 404"/>
                <a:gd name="T23" fmla="*/ 265 h 381"/>
                <a:gd name="T24" fmla="*/ 159 w 404"/>
                <a:gd name="T25" fmla="*/ 232 h 381"/>
                <a:gd name="T26" fmla="*/ 129 w 404"/>
                <a:gd name="T27" fmla="*/ 19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4" h="381">
                  <a:moveTo>
                    <a:pt x="369" y="113"/>
                  </a:moveTo>
                  <a:cubicBezTo>
                    <a:pt x="362" y="93"/>
                    <a:pt x="352" y="75"/>
                    <a:pt x="340" y="59"/>
                  </a:cubicBezTo>
                  <a:cubicBezTo>
                    <a:pt x="290" y="16"/>
                    <a:pt x="219" y="0"/>
                    <a:pt x="153" y="24"/>
                  </a:cubicBezTo>
                  <a:cubicBezTo>
                    <a:pt x="53" y="59"/>
                    <a:pt x="0" y="168"/>
                    <a:pt x="35" y="268"/>
                  </a:cubicBezTo>
                  <a:cubicBezTo>
                    <a:pt x="42" y="289"/>
                    <a:pt x="53" y="307"/>
                    <a:pt x="65" y="323"/>
                  </a:cubicBezTo>
                  <a:cubicBezTo>
                    <a:pt x="115" y="365"/>
                    <a:pt x="186" y="381"/>
                    <a:pt x="252" y="358"/>
                  </a:cubicBezTo>
                  <a:cubicBezTo>
                    <a:pt x="352" y="323"/>
                    <a:pt x="404" y="214"/>
                    <a:pt x="369" y="113"/>
                  </a:cubicBezTo>
                  <a:close/>
                  <a:moveTo>
                    <a:pt x="129" y="197"/>
                  </a:moveTo>
                  <a:cubicBezTo>
                    <a:pt x="117" y="164"/>
                    <a:pt x="135" y="128"/>
                    <a:pt x="168" y="116"/>
                  </a:cubicBezTo>
                  <a:cubicBezTo>
                    <a:pt x="199" y="106"/>
                    <a:pt x="232" y="120"/>
                    <a:pt x="246" y="149"/>
                  </a:cubicBezTo>
                  <a:cubicBezTo>
                    <a:pt x="259" y="156"/>
                    <a:pt x="270" y="169"/>
                    <a:pt x="276" y="184"/>
                  </a:cubicBezTo>
                  <a:cubicBezTo>
                    <a:pt x="287" y="217"/>
                    <a:pt x="270" y="254"/>
                    <a:pt x="237" y="265"/>
                  </a:cubicBezTo>
                  <a:cubicBezTo>
                    <a:pt x="206" y="276"/>
                    <a:pt x="173" y="261"/>
                    <a:pt x="159" y="232"/>
                  </a:cubicBezTo>
                  <a:cubicBezTo>
                    <a:pt x="145" y="225"/>
                    <a:pt x="134" y="213"/>
                    <a:pt x="129" y="197"/>
                  </a:cubicBezTo>
                  <a:close/>
                </a:path>
              </a:pathLst>
            </a:custGeom>
            <a:solidFill>
              <a:srgbClr val="FFC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3" name="Freeform 1387"/>
            <p:cNvSpPr>
              <a:spLocks/>
            </p:cNvSpPr>
            <p:nvPr/>
          </p:nvSpPr>
          <p:spPr bwMode="auto">
            <a:xfrm>
              <a:off x="8277226" y="1284288"/>
              <a:ext cx="23813" cy="14288"/>
            </a:xfrm>
            <a:custGeom>
              <a:avLst/>
              <a:gdLst>
                <a:gd name="T0" fmla="*/ 1 w 22"/>
                <a:gd name="T1" fmla="*/ 10 h 12"/>
                <a:gd name="T2" fmla="*/ 2 w 22"/>
                <a:gd name="T3" fmla="*/ 7 h 12"/>
                <a:gd name="T4" fmla="*/ 18 w 22"/>
                <a:gd name="T5" fmla="*/ 0 h 12"/>
                <a:gd name="T6" fmla="*/ 21 w 22"/>
                <a:gd name="T7" fmla="*/ 1 h 12"/>
                <a:gd name="T8" fmla="*/ 20 w 22"/>
                <a:gd name="T9" fmla="*/ 5 h 12"/>
                <a:gd name="T10" fmla="*/ 4 w 22"/>
                <a:gd name="T11" fmla="*/ 11 h 12"/>
                <a:gd name="T12" fmla="*/ 1 w 22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2">
                  <a:moveTo>
                    <a:pt x="1" y="10"/>
                  </a:moveTo>
                  <a:cubicBezTo>
                    <a:pt x="0" y="9"/>
                    <a:pt x="1" y="7"/>
                    <a:pt x="2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0"/>
                    <a:pt x="21" y="1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2"/>
                    <a:pt x="1" y="11"/>
                    <a:pt x="1" y="10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4" name="Freeform 1388"/>
            <p:cNvSpPr>
              <a:spLocks/>
            </p:cNvSpPr>
            <p:nvPr/>
          </p:nvSpPr>
          <p:spPr bwMode="auto">
            <a:xfrm>
              <a:off x="8201026" y="1331913"/>
              <a:ext cx="19050" cy="20638"/>
            </a:xfrm>
            <a:custGeom>
              <a:avLst/>
              <a:gdLst>
                <a:gd name="T0" fmla="*/ 14 w 16"/>
                <a:gd name="T1" fmla="*/ 0 h 19"/>
                <a:gd name="T2" fmla="*/ 15 w 16"/>
                <a:gd name="T3" fmla="*/ 4 h 19"/>
                <a:gd name="T4" fmla="*/ 5 w 16"/>
                <a:gd name="T5" fmla="*/ 18 h 19"/>
                <a:gd name="T6" fmla="*/ 2 w 16"/>
                <a:gd name="T7" fmla="*/ 19 h 19"/>
                <a:gd name="T8" fmla="*/ 1 w 16"/>
                <a:gd name="T9" fmla="*/ 15 h 19"/>
                <a:gd name="T10" fmla="*/ 10 w 16"/>
                <a:gd name="T11" fmla="*/ 1 h 19"/>
                <a:gd name="T12" fmla="*/ 14 w 1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14" y="0"/>
                  </a:moveTo>
                  <a:cubicBezTo>
                    <a:pt x="15" y="1"/>
                    <a:pt x="16" y="3"/>
                    <a:pt x="15" y="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3" y="19"/>
                    <a:pt x="2" y="19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3" y="0"/>
                    <a:pt x="14" y="0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5" name="Freeform 1389"/>
            <p:cNvSpPr>
              <a:spLocks/>
            </p:cNvSpPr>
            <p:nvPr/>
          </p:nvSpPr>
          <p:spPr bwMode="auto">
            <a:xfrm>
              <a:off x="8226426" y="1339850"/>
              <a:ext cx="7938" cy="7938"/>
            </a:xfrm>
            <a:custGeom>
              <a:avLst/>
              <a:gdLst>
                <a:gd name="T0" fmla="*/ 1 w 7"/>
                <a:gd name="T1" fmla="*/ 4 h 7"/>
                <a:gd name="T2" fmla="*/ 2 w 7"/>
                <a:gd name="T3" fmla="*/ 1 h 7"/>
                <a:gd name="T4" fmla="*/ 6 w 7"/>
                <a:gd name="T5" fmla="*/ 2 h 7"/>
                <a:gd name="T6" fmla="*/ 5 w 7"/>
                <a:gd name="T7" fmla="*/ 6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3" y="7"/>
                    <a:pt x="1" y="6"/>
                    <a:pt x="1" y="4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6" name="Freeform 1390"/>
            <p:cNvSpPr>
              <a:spLocks/>
            </p:cNvSpPr>
            <p:nvPr/>
          </p:nvSpPr>
          <p:spPr bwMode="auto">
            <a:xfrm>
              <a:off x="8197851" y="1319213"/>
              <a:ext cx="7938" cy="7938"/>
            </a:xfrm>
            <a:custGeom>
              <a:avLst/>
              <a:gdLst>
                <a:gd name="T0" fmla="*/ 1 w 7"/>
                <a:gd name="T1" fmla="*/ 4 h 7"/>
                <a:gd name="T2" fmla="*/ 2 w 7"/>
                <a:gd name="T3" fmla="*/ 1 h 7"/>
                <a:gd name="T4" fmla="*/ 6 w 7"/>
                <a:gd name="T5" fmla="*/ 2 h 7"/>
                <a:gd name="T6" fmla="*/ 4 w 7"/>
                <a:gd name="T7" fmla="*/ 6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7" y="4"/>
                    <a:pt x="6" y="5"/>
                    <a:pt x="4" y="6"/>
                  </a:cubicBezTo>
                  <a:cubicBezTo>
                    <a:pt x="3" y="7"/>
                    <a:pt x="1" y="6"/>
                    <a:pt x="1" y="4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7" name="Freeform 1391"/>
            <p:cNvSpPr>
              <a:spLocks/>
            </p:cNvSpPr>
            <p:nvPr/>
          </p:nvSpPr>
          <p:spPr bwMode="auto">
            <a:xfrm>
              <a:off x="8226426" y="1317625"/>
              <a:ext cx="7938" cy="6350"/>
            </a:xfrm>
            <a:custGeom>
              <a:avLst/>
              <a:gdLst>
                <a:gd name="T0" fmla="*/ 1 w 7"/>
                <a:gd name="T1" fmla="*/ 4 h 6"/>
                <a:gd name="T2" fmla="*/ 2 w 7"/>
                <a:gd name="T3" fmla="*/ 1 h 6"/>
                <a:gd name="T4" fmla="*/ 6 w 7"/>
                <a:gd name="T5" fmla="*/ 2 h 6"/>
                <a:gd name="T6" fmla="*/ 5 w 7"/>
                <a:gd name="T7" fmla="*/ 6 h 6"/>
                <a:gd name="T8" fmla="*/ 1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3" y="6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01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8" name="Freeform 1392"/>
            <p:cNvSpPr>
              <a:spLocks/>
            </p:cNvSpPr>
            <p:nvPr/>
          </p:nvSpPr>
          <p:spPr bwMode="auto">
            <a:xfrm>
              <a:off x="7972426" y="1285875"/>
              <a:ext cx="14288" cy="23813"/>
            </a:xfrm>
            <a:custGeom>
              <a:avLst/>
              <a:gdLst>
                <a:gd name="T0" fmla="*/ 1 w 13"/>
                <a:gd name="T1" fmla="*/ 1 h 21"/>
                <a:gd name="T2" fmla="*/ 5 w 13"/>
                <a:gd name="T3" fmla="*/ 2 h 21"/>
                <a:gd name="T4" fmla="*/ 12 w 13"/>
                <a:gd name="T5" fmla="*/ 17 h 21"/>
                <a:gd name="T6" fmla="*/ 11 w 13"/>
                <a:gd name="T7" fmla="*/ 21 h 21"/>
                <a:gd name="T8" fmla="*/ 7 w 13"/>
                <a:gd name="T9" fmla="*/ 20 h 21"/>
                <a:gd name="T10" fmla="*/ 0 w 13"/>
                <a:gd name="T11" fmla="*/ 4 h 21"/>
                <a:gd name="T12" fmla="*/ 1 w 13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1">
                  <a:moveTo>
                    <a:pt x="1" y="1"/>
                  </a:moveTo>
                  <a:cubicBezTo>
                    <a:pt x="3" y="0"/>
                    <a:pt x="4" y="1"/>
                    <a:pt x="5" y="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9"/>
                    <a:pt x="12" y="20"/>
                    <a:pt x="11" y="21"/>
                  </a:cubicBezTo>
                  <a:cubicBezTo>
                    <a:pt x="9" y="21"/>
                    <a:pt x="8" y="21"/>
                    <a:pt x="7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9" name="Freeform 1393"/>
            <p:cNvSpPr>
              <a:spLocks/>
            </p:cNvSpPr>
            <p:nvPr/>
          </p:nvSpPr>
          <p:spPr bwMode="auto">
            <a:xfrm>
              <a:off x="7945439" y="1235075"/>
              <a:ext cx="22225" cy="17463"/>
            </a:xfrm>
            <a:custGeom>
              <a:avLst/>
              <a:gdLst>
                <a:gd name="T0" fmla="*/ 19 w 20"/>
                <a:gd name="T1" fmla="*/ 13 h 14"/>
                <a:gd name="T2" fmla="*/ 16 w 20"/>
                <a:gd name="T3" fmla="*/ 14 h 14"/>
                <a:gd name="T4" fmla="*/ 2 w 20"/>
                <a:gd name="T5" fmla="*/ 5 h 14"/>
                <a:gd name="T6" fmla="*/ 1 w 20"/>
                <a:gd name="T7" fmla="*/ 1 h 14"/>
                <a:gd name="T8" fmla="*/ 4 w 20"/>
                <a:gd name="T9" fmla="*/ 0 h 14"/>
                <a:gd name="T10" fmla="*/ 19 w 20"/>
                <a:gd name="T11" fmla="*/ 9 h 14"/>
                <a:gd name="T12" fmla="*/ 19 w 20"/>
                <a:gd name="T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19" y="13"/>
                  </a:moveTo>
                  <a:cubicBezTo>
                    <a:pt x="19" y="14"/>
                    <a:pt x="17" y="14"/>
                    <a:pt x="16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10"/>
                    <a:pt x="20" y="11"/>
                    <a:pt x="19" y="13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0" name="Freeform 1394"/>
            <p:cNvSpPr>
              <a:spLocks/>
            </p:cNvSpPr>
            <p:nvPr/>
          </p:nvSpPr>
          <p:spPr bwMode="auto">
            <a:xfrm>
              <a:off x="8001001" y="1303338"/>
              <a:ext cx="22225" cy="19050"/>
            </a:xfrm>
            <a:custGeom>
              <a:avLst/>
              <a:gdLst>
                <a:gd name="T0" fmla="*/ 1 w 20"/>
                <a:gd name="T1" fmla="*/ 2 h 16"/>
                <a:gd name="T2" fmla="*/ 5 w 20"/>
                <a:gd name="T3" fmla="*/ 1 h 16"/>
                <a:gd name="T4" fmla="*/ 18 w 20"/>
                <a:gd name="T5" fmla="*/ 11 h 16"/>
                <a:gd name="T6" fmla="*/ 19 w 20"/>
                <a:gd name="T7" fmla="*/ 15 h 16"/>
                <a:gd name="T8" fmla="*/ 15 w 20"/>
                <a:gd name="T9" fmla="*/ 15 h 16"/>
                <a:gd name="T10" fmla="*/ 2 w 20"/>
                <a:gd name="T11" fmla="*/ 5 h 16"/>
                <a:gd name="T12" fmla="*/ 1 w 20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">
                  <a:moveTo>
                    <a:pt x="1" y="2"/>
                  </a:moveTo>
                  <a:cubicBezTo>
                    <a:pt x="2" y="1"/>
                    <a:pt x="3" y="0"/>
                    <a:pt x="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2"/>
                    <a:pt x="20" y="13"/>
                    <a:pt x="19" y="15"/>
                  </a:cubicBezTo>
                  <a:cubicBezTo>
                    <a:pt x="18" y="16"/>
                    <a:pt x="16" y="16"/>
                    <a:pt x="15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01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1" name="Freeform 1395"/>
            <p:cNvSpPr>
              <a:spLocks/>
            </p:cNvSpPr>
            <p:nvPr/>
          </p:nvSpPr>
          <p:spPr bwMode="auto">
            <a:xfrm>
              <a:off x="7988301" y="1266825"/>
              <a:ext cx="9525" cy="26988"/>
            </a:xfrm>
            <a:custGeom>
              <a:avLst/>
              <a:gdLst>
                <a:gd name="T0" fmla="*/ 6 w 9"/>
                <a:gd name="T1" fmla="*/ 1 h 23"/>
                <a:gd name="T2" fmla="*/ 8 w 9"/>
                <a:gd name="T3" fmla="*/ 4 h 23"/>
                <a:gd name="T4" fmla="*/ 6 w 9"/>
                <a:gd name="T5" fmla="*/ 20 h 23"/>
                <a:gd name="T6" fmla="*/ 3 w 9"/>
                <a:gd name="T7" fmla="*/ 22 h 23"/>
                <a:gd name="T8" fmla="*/ 1 w 9"/>
                <a:gd name="T9" fmla="*/ 19 h 23"/>
                <a:gd name="T10" fmla="*/ 3 w 9"/>
                <a:gd name="T11" fmla="*/ 3 h 23"/>
                <a:gd name="T12" fmla="*/ 6 w 9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6" y="1"/>
                  </a:moveTo>
                  <a:cubicBezTo>
                    <a:pt x="8" y="1"/>
                    <a:pt x="9" y="2"/>
                    <a:pt x="8" y="4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2"/>
                    <a:pt x="4" y="23"/>
                    <a:pt x="3" y="22"/>
                  </a:cubicBezTo>
                  <a:cubicBezTo>
                    <a:pt x="1" y="22"/>
                    <a:pt x="0" y="21"/>
                    <a:pt x="1" y="19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FF8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2" name="Freeform 1396"/>
            <p:cNvSpPr>
              <a:spLocks/>
            </p:cNvSpPr>
            <p:nvPr/>
          </p:nvSpPr>
          <p:spPr bwMode="auto">
            <a:xfrm>
              <a:off x="8007351" y="1287463"/>
              <a:ext cx="6350" cy="7938"/>
            </a:xfrm>
            <a:custGeom>
              <a:avLst/>
              <a:gdLst>
                <a:gd name="T0" fmla="*/ 2 w 6"/>
                <a:gd name="T1" fmla="*/ 1 h 7"/>
                <a:gd name="T2" fmla="*/ 5 w 6"/>
                <a:gd name="T3" fmla="*/ 2 h 7"/>
                <a:gd name="T4" fmla="*/ 4 w 6"/>
                <a:gd name="T5" fmla="*/ 6 h 7"/>
                <a:gd name="T6" fmla="*/ 0 w 6"/>
                <a:gd name="T7" fmla="*/ 5 h 7"/>
                <a:gd name="T8" fmla="*/ 2 w 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1"/>
                  </a:moveTo>
                  <a:cubicBezTo>
                    <a:pt x="3" y="0"/>
                    <a:pt x="5" y="1"/>
                    <a:pt x="5" y="2"/>
                  </a:cubicBezTo>
                  <a:cubicBezTo>
                    <a:pt x="6" y="4"/>
                    <a:pt x="6" y="5"/>
                    <a:pt x="4" y="6"/>
                  </a:cubicBezTo>
                  <a:cubicBezTo>
                    <a:pt x="3" y="7"/>
                    <a:pt x="1" y="6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3" name="Freeform 1397"/>
            <p:cNvSpPr>
              <a:spLocks/>
            </p:cNvSpPr>
            <p:nvPr/>
          </p:nvSpPr>
          <p:spPr bwMode="auto">
            <a:xfrm>
              <a:off x="7951789" y="1258888"/>
              <a:ext cx="7938" cy="7938"/>
            </a:xfrm>
            <a:custGeom>
              <a:avLst/>
              <a:gdLst>
                <a:gd name="T0" fmla="*/ 3 w 7"/>
                <a:gd name="T1" fmla="*/ 1 h 7"/>
                <a:gd name="T2" fmla="*/ 6 w 7"/>
                <a:gd name="T3" fmla="*/ 2 h 7"/>
                <a:gd name="T4" fmla="*/ 5 w 7"/>
                <a:gd name="T5" fmla="*/ 6 h 7"/>
                <a:gd name="T6" fmla="*/ 1 w 7"/>
                <a:gd name="T7" fmla="*/ 5 h 7"/>
                <a:gd name="T8" fmla="*/ 3 w 7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1"/>
                  </a:moveTo>
                  <a:cubicBezTo>
                    <a:pt x="4" y="0"/>
                    <a:pt x="6" y="1"/>
                    <a:pt x="6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7"/>
                    <a:pt x="2" y="6"/>
                    <a:pt x="1" y="5"/>
                  </a:cubicBezTo>
                  <a:cubicBezTo>
                    <a:pt x="0" y="3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4" name="Freeform 1398"/>
            <p:cNvSpPr>
              <a:spLocks/>
            </p:cNvSpPr>
            <p:nvPr/>
          </p:nvSpPr>
          <p:spPr bwMode="auto">
            <a:xfrm>
              <a:off x="7975601" y="1258888"/>
              <a:ext cx="6350" cy="6350"/>
            </a:xfrm>
            <a:custGeom>
              <a:avLst/>
              <a:gdLst>
                <a:gd name="T0" fmla="*/ 2 w 6"/>
                <a:gd name="T1" fmla="*/ 0 h 6"/>
                <a:gd name="T2" fmla="*/ 5 w 6"/>
                <a:gd name="T3" fmla="*/ 2 h 6"/>
                <a:gd name="T4" fmla="*/ 4 w 6"/>
                <a:gd name="T5" fmla="*/ 6 h 6"/>
                <a:gd name="T6" fmla="*/ 0 w 6"/>
                <a:gd name="T7" fmla="*/ 4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3" y="0"/>
                    <a:pt x="5" y="0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ubicBezTo>
                    <a:pt x="3" y="6"/>
                    <a:pt x="1" y="6"/>
                    <a:pt x="0" y="4"/>
                  </a:cubicBezTo>
                  <a:cubicBezTo>
                    <a:pt x="0" y="3"/>
                    <a:pt x="0" y="1"/>
                    <a:pt x="2" y="0"/>
                  </a:cubicBezTo>
                  <a:close/>
                </a:path>
              </a:pathLst>
            </a:custGeom>
            <a:solidFill>
              <a:srgbClr val="01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5" name="Freeform 1399"/>
            <p:cNvSpPr>
              <a:spLocks/>
            </p:cNvSpPr>
            <p:nvPr/>
          </p:nvSpPr>
          <p:spPr bwMode="auto">
            <a:xfrm>
              <a:off x="8023226" y="1339850"/>
              <a:ext cx="6350" cy="7938"/>
            </a:xfrm>
            <a:custGeom>
              <a:avLst/>
              <a:gdLst>
                <a:gd name="T0" fmla="*/ 2 w 6"/>
                <a:gd name="T1" fmla="*/ 1 h 7"/>
                <a:gd name="T2" fmla="*/ 6 w 6"/>
                <a:gd name="T3" fmla="*/ 2 h 7"/>
                <a:gd name="T4" fmla="*/ 4 w 6"/>
                <a:gd name="T5" fmla="*/ 6 h 7"/>
                <a:gd name="T6" fmla="*/ 0 w 6"/>
                <a:gd name="T7" fmla="*/ 4 h 7"/>
                <a:gd name="T8" fmla="*/ 2 w 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1"/>
                  </a:moveTo>
                  <a:cubicBezTo>
                    <a:pt x="3" y="0"/>
                    <a:pt x="5" y="1"/>
                    <a:pt x="6" y="2"/>
                  </a:cubicBezTo>
                  <a:cubicBezTo>
                    <a:pt x="6" y="3"/>
                    <a:pt x="6" y="5"/>
                    <a:pt x="4" y="6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3"/>
                    <a:pt x="0" y="1"/>
                    <a:pt x="2" y="1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6" name="Freeform 1400"/>
            <p:cNvSpPr>
              <a:spLocks/>
            </p:cNvSpPr>
            <p:nvPr/>
          </p:nvSpPr>
          <p:spPr bwMode="auto">
            <a:xfrm>
              <a:off x="8286751" y="1239838"/>
              <a:ext cx="11113" cy="25400"/>
            </a:xfrm>
            <a:custGeom>
              <a:avLst/>
              <a:gdLst>
                <a:gd name="T0" fmla="*/ 2 w 10"/>
                <a:gd name="T1" fmla="*/ 22 h 22"/>
                <a:gd name="T2" fmla="*/ 0 w 10"/>
                <a:gd name="T3" fmla="*/ 19 h 22"/>
                <a:gd name="T4" fmla="*/ 5 w 10"/>
                <a:gd name="T5" fmla="*/ 3 h 22"/>
                <a:gd name="T6" fmla="*/ 8 w 10"/>
                <a:gd name="T7" fmla="*/ 1 h 22"/>
                <a:gd name="T8" fmla="*/ 10 w 10"/>
                <a:gd name="T9" fmla="*/ 4 h 22"/>
                <a:gd name="T10" fmla="*/ 5 w 10"/>
                <a:gd name="T11" fmla="*/ 20 h 22"/>
                <a:gd name="T12" fmla="*/ 2 w 10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2" y="22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7" y="0"/>
                    <a:pt x="8" y="1"/>
                  </a:cubicBezTo>
                  <a:cubicBezTo>
                    <a:pt x="10" y="1"/>
                    <a:pt x="10" y="3"/>
                    <a:pt x="10" y="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2"/>
                    <a:pt x="4" y="22"/>
                    <a:pt x="2" y="22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7" name="Freeform 1401"/>
            <p:cNvSpPr>
              <a:spLocks/>
            </p:cNvSpPr>
            <p:nvPr/>
          </p:nvSpPr>
          <p:spPr bwMode="auto">
            <a:xfrm>
              <a:off x="8242301" y="1287463"/>
              <a:ext cx="25400" cy="11113"/>
            </a:xfrm>
            <a:custGeom>
              <a:avLst/>
              <a:gdLst>
                <a:gd name="T0" fmla="*/ 22 w 22"/>
                <a:gd name="T1" fmla="*/ 8 h 10"/>
                <a:gd name="T2" fmla="*/ 19 w 22"/>
                <a:gd name="T3" fmla="*/ 10 h 10"/>
                <a:gd name="T4" fmla="*/ 2 w 22"/>
                <a:gd name="T5" fmla="*/ 5 h 10"/>
                <a:gd name="T6" fmla="*/ 1 w 22"/>
                <a:gd name="T7" fmla="*/ 2 h 10"/>
                <a:gd name="T8" fmla="*/ 4 w 22"/>
                <a:gd name="T9" fmla="*/ 0 h 10"/>
                <a:gd name="T10" fmla="*/ 20 w 22"/>
                <a:gd name="T11" fmla="*/ 5 h 10"/>
                <a:gd name="T12" fmla="*/ 22 w 22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22" y="8"/>
                  </a:moveTo>
                  <a:cubicBezTo>
                    <a:pt x="21" y="9"/>
                    <a:pt x="20" y="10"/>
                    <a:pt x="19" y="1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2" y="6"/>
                    <a:pt x="22" y="8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8" name="Freeform 1402"/>
            <p:cNvSpPr>
              <a:spLocks/>
            </p:cNvSpPr>
            <p:nvPr/>
          </p:nvSpPr>
          <p:spPr bwMode="auto">
            <a:xfrm>
              <a:off x="8264526" y="1252538"/>
              <a:ext cx="7938" cy="6350"/>
            </a:xfrm>
            <a:custGeom>
              <a:avLst/>
              <a:gdLst>
                <a:gd name="T0" fmla="*/ 1 w 7"/>
                <a:gd name="T1" fmla="*/ 4 h 6"/>
                <a:gd name="T2" fmla="*/ 2 w 7"/>
                <a:gd name="T3" fmla="*/ 0 h 6"/>
                <a:gd name="T4" fmla="*/ 6 w 7"/>
                <a:gd name="T5" fmla="*/ 2 h 6"/>
                <a:gd name="T6" fmla="*/ 4 w 7"/>
                <a:gd name="T7" fmla="*/ 6 h 6"/>
                <a:gd name="T8" fmla="*/ 1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4"/>
                  </a:move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7" y="3"/>
                    <a:pt x="6" y="5"/>
                    <a:pt x="4" y="6"/>
                  </a:cubicBezTo>
                  <a:cubicBezTo>
                    <a:pt x="3" y="6"/>
                    <a:pt x="1" y="6"/>
                    <a:pt x="1" y="4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9" name="Freeform 1403"/>
            <p:cNvSpPr>
              <a:spLocks/>
            </p:cNvSpPr>
            <p:nvPr/>
          </p:nvSpPr>
          <p:spPr bwMode="auto">
            <a:xfrm>
              <a:off x="8170864" y="1336675"/>
              <a:ext cx="6350" cy="7938"/>
            </a:xfrm>
            <a:custGeom>
              <a:avLst/>
              <a:gdLst>
                <a:gd name="T0" fmla="*/ 0 w 6"/>
                <a:gd name="T1" fmla="*/ 4 h 6"/>
                <a:gd name="T2" fmla="*/ 2 w 6"/>
                <a:gd name="T3" fmla="*/ 0 h 6"/>
                <a:gd name="T4" fmla="*/ 6 w 6"/>
                <a:gd name="T5" fmla="*/ 2 h 6"/>
                <a:gd name="T6" fmla="*/ 4 w 6"/>
                <a:gd name="T7" fmla="*/ 5 h 6"/>
                <a:gd name="T8" fmla="*/ 0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3"/>
                    <a:pt x="6" y="5"/>
                    <a:pt x="4" y="5"/>
                  </a:cubicBezTo>
                  <a:cubicBezTo>
                    <a:pt x="3" y="6"/>
                    <a:pt x="1" y="5"/>
                    <a:pt x="0" y="4"/>
                  </a:cubicBezTo>
                  <a:close/>
                </a:path>
              </a:pathLst>
            </a:custGeom>
            <a:solidFill>
              <a:srgbClr val="01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0" name="Freeform 1404"/>
            <p:cNvSpPr>
              <a:spLocks/>
            </p:cNvSpPr>
            <p:nvPr/>
          </p:nvSpPr>
          <p:spPr bwMode="auto">
            <a:xfrm>
              <a:off x="8154989" y="1370013"/>
              <a:ext cx="6350" cy="25400"/>
            </a:xfrm>
            <a:custGeom>
              <a:avLst/>
              <a:gdLst>
                <a:gd name="T0" fmla="*/ 4 w 6"/>
                <a:gd name="T1" fmla="*/ 22 h 22"/>
                <a:gd name="T2" fmla="*/ 1 w 6"/>
                <a:gd name="T3" fmla="*/ 20 h 22"/>
                <a:gd name="T4" fmla="*/ 0 w 6"/>
                <a:gd name="T5" fmla="*/ 3 h 22"/>
                <a:gd name="T6" fmla="*/ 2 w 6"/>
                <a:gd name="T7" fmla="*/ 0 h 22"/>
                <a:gd name="T8" fmla="*/ 5 w 6"/>
                <a:gd name="T9" fmla="*/ 3 h 22"/>
                <a:gd name="T10" fmla="*/ 6 w 6"/>
                <a:gd name="T11" fmla="*/ 19 h 22"/>
                <a:gd name="T12" fmla="*/ 4 w 6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4" y="22"/>
                  </a:moveTo>
                  <a:cubicBezTo>
                    <a:pt x="2" y="22"/>
                    <a:pt x="1" y="21"/>
                    <a:pt x="1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1"/>
                    <a:pt x="5" y="22"/>
                    <a:pt x="4" y="22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1" name="Freeform 1405"/>
            <p:cNvSpPr>
              <a:spLocks/>
            </p:cNvSpPr>
            <p:nvPr/>
          </p:nvSpPr>
          <p:spPr bwMode="auto">
            <a:xfrm>
              <a:off x="8108951" y="1350963"/>
              <a:ext cx="25400" cy="12700"/>
            </a:xfrm>
            <a:custGeom>
              <a:avLst/>
              <a:gdLst>
                <a:gd name="T0" fmla="*/ 22 w 22"/>
                <a:gd name="T1" fmla="*/ 9 h 11"/>
                <a:gd name="T2" fmla="*/ 19 w 22"/>
                <a:gd name="T3" fmla="*/ 10 h 11"/>
                <a:gd name="T4" fmla="*/ 2 w 22"/>
                <a:gd name="T5" fmla="*/ 6 h 11"/>
                <a:gd name="T6" fmla="*/ 1 w 22"/>
                <a:gd name="T7" fmla="*/ 3 h 11"/>
                <a:gd name="T8" fmla="*/ 4 w 22"/>
                <a:gd name="T9" fmla="*/ 1 h 11"/>
                <a:gd name="T10" fmla="*/ 20 w 22"/>
                <a:gd name="T11" fmla="*/ 5 h 11"/>
                <a:gd name="T12" fmla="*/ 22 w 22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1">
                  <a:moveTo>
                    <a:pt x="22" y="9"/>
                  </a:moveTo>
                  <a:cubicBezTo>
                    <a:pt x="21" y="10"/>
                    <a:pt x="20" y="11"/>
                    <a:pt x="19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4"/>
                    <a:pt x="1" y="3"/>
                  </a:cubicBezTo>
                  <a:cubicBezTo>
                    <a:pt x="1" y="1"/>
                    <a:pt x="2" y="0"/>
                    <a:pt x="4" y="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6"/>
                    <a:pt x="22" y="7"/>
                    <a:pt x="22" y="9"/>
                  </a:cubicBezTo>
                  <a:close/>
                </a:path>
              </a:pathLst>
            </a:custGeom>
            <a:solidFill>
              <a:srgbClr val="01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2" name="Freeform 1406"/>
            <p:cNvSpPr>
              <a:spLocks/>
            </p:cNvSpPr>
            <p:nvPr/>
          </p:nvSpPr>
          <p:spPr bwMode="auto">
            <a:xfrm>
              <a:off x="8129589" y="1382713"/>
              <a:ext cx="17463" cy="23813"/>
            </a:xfrm>
            <a:custGeom>
              <a:avLst/>
              <a:gdLst>
                <a:gd name="T0" fmla="*/ 2 w 15"/>
                <a:gd name="T1" fmla="*/ 19 h 20"/>
                <a:gd name="T2" fmla="*/ 1 w 15"/>
                <a:gd name="T3" fmla="*/ 16 h 20"/>
                <a:gd name="T4" fmla="*/ 10 w 15"/>
                <a:gd name="T5" fmla="*/ 2 h 20"/>
                <a:gd name="T6" fmla="*/ 13 w 15"/>
                <a:gd name="T7" fmla="*/ 1 h 20"/>
                <a:gd name="T8" fmla="*/ 14 w 15"/>
                <a:gd name="T9" fmla="*/ 4 h 20"/>
                <a:gd name="T10" fmla="*/ 6 w 15"/>
                <a:gd name="T11" fmla="*/ 19 h 20"/>
                <a:gd name="T12" fmla="*/ 2 w 15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2" y="19"/>
                  </a:moveTo>
                  <a:cubicBezTo>
                    <a:pt x="1" y="19"/>
                    <a:pt x="0" y="17"/>
                    <a:pt x="1" y="1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5" y="1"/>
                    <a:pt x="15" y="3"/>
                    <a:pt x="14" y="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3" y="20"/>
                    <a:pt x="2" y="19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3" name="Freeform 1407"/>
            <p:cNvSpPr>
              <a:spLocks/>
            </p:cNvSpPr>
            <p:nvPr/>
          </p:nvSpPr>
          <p:spPr bwMode="auto">
            <a:xfrm>
              <a:off x="8005764" y="1368425"/>
              <a:ext cx="9525" cy="25400"/>
            </a:xfrm>
            <a:custGeom>
              <a:avLst/>
              <a:gdLst>
                <a:gd name="T0" fmla="*/ 3 w 8"/>
                <a:gd name="T1" fmla="*/ 0 h 22"/>
                <a:gd name="T2" fmla="*/ 6 w 8"/>
                <a:gd name="T3" fmla="*/ 2 h 22"/>
                <a:gd name="T4" fmla="*/ 8 w 8"/>
                <a:gd name="T5" fmla="*/ 19 h 22"/>
                <a:gd name="T6" fmla="*/ 6 w 8"/>
                <a:gd name="T7" fmla="*/ 22 h 22"/>
                <a:gd name="T8" fmla="*/ 3 w 8"/>
                <a:gd name="T9" fmla="*/ 19 h 22"/>
                <a:gd name="T10" fmla="*/ 1 w 8"/>
                <a:gd name="T11" fmla="*/ 3 h 22"/>
                <a:gd name="T12" fmla="*/ 3 w 8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">
                  <a:moveTo>
                    <a:pt x="3" y="0"/>
                  </a:moveTo>
                  <a:cubicBezTo>
                    <a:pt x="4" y="0"/>
                    <a:pt x="5" y="1"/>
                    <a:pt x="6" y="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7" y="21"/>
                    <a:pt x="6" y="22"/>
                  </a:cubicBezTo>
                  <a:cubicBezTo>
                    <a:pt x="4" y="22"/>
                    <a:pt x="3" y="21"/>
                    <a:pt x="3" y="19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4" name="Freeform 1408"/>
            <p:cNvSpPr>
              <a:spLocks/>
            </p:cNvSpPr>
            <p:nvPr/>
          </p:nvSpPr>
          <p:spPr bwMode="auto">
            <a:xfrm>
              <a:off x="8074026" y="1339850"/>
              <a:ext cx="19050" cy="22225"/>
            </a:xfrm>
            <a:custGeom>
              <a:avLst/>
              <a:gdLst>
                <a:gd name="T0" fmla="*/ 2 w 16"/>
                <a:gd name="T1" fmla="*/ 1 h 19"/>
                <a:gd name="T2" fmla="*/ 5 w 16"/>
                <a:gd name="T3" fmla="*/ 1 h 19"/>
                <a:gd name="T4" fmla="*/ 15 w 16"/>
                <a:gd name="T5" fmla="*/ 15 h 19"/>
                <a:gd name="T6" fmla="*/ 15 w 16"/>
                <a:gd name="T7" fmla="*/ 18 h 19"/>
                <a:gd name="T8" fmla="*/ 11 w 16"/>
                <a:gd name="T9" fmla="*/ 18 h 19"/>
                <a:gd name="T10" fmla="*/ 1 w 16"/>
                <a:gd name="T11" fmla="*/ 4 h 19"/>
                <a:gd name="T12" fmla="*/ 2 w 16"/>
                <a:gd name="T13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2" y="1"/>
                  </a:moveTo>
                  <a:cubicBezTo>
                    <a:pt x="3" y="0"/>
                    <a:pt x="5" y="0"/>
                    <a:pt x="5" y="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6"/>
                    <a:pt x="16" y="17"/>
                    <a:pt x="15" y="18"/>
                  </a:cubicBezTo>
                  <a:cubicBezTo>
                    <a:pt x="14" y="19"/>
                    <a:pt x="12" y="19"/>
                    <a:pt x="11" y="1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1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5" name="Freeform 1409"/>
            <p:cNvSpPr>
              <a:spLocks/>
            </p:cNvSpPr>
            <p:nvPr/>
          </p:nvSpPr>
          <p:spPr bwMode="auto">
            <a:xfrm>
              <a:off x="8085139" y="1327150"/>
              <a:ext cx="7938" cy="6350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4"/>
                    <a:pt x="5" y="6"/>
                    <a:pt x="3" y="6"/>
                  </a:cubicBezTo>
                  <a:cubicBezTo>
                    <a:pt x="2" y="6"/>
                    <a:pt x="0" y="5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6" name="Freeform 1410"/>
            <p:cNvSpPr>
              <a:spLocks/>
            </p:cNvSpPr>
            <p:nvPr/>
          </p:nvSpPr>
          <p:spPr bwMode="auto">
            <a:xfrm>
              <a:off x="8183564" y="1373188"/>
              <a:ext cx="15875" cy="23813"/>
            </a:xfrm>
            <a:custGeom>
              <a:avLst/>
              <a:gdLst>
                <a:gd name="T0" fmla="*/ 12 w 14"/>
                <a:gd name="T1" fmla="*/ 0 h 20"/>
                <a:gd name="T2" fmla="*/ 13 w 14"/>
                <a:gd name="T3" fmla="*/ 4 h 20"/>
                <a:gd name="T4" fmla="*/ 5 w 14"/>
                <a:gd name="T5" fmla="*/ 19 h 20"/>
                <a:gd name="T6" fmla="*/ 2 w 14"/>
                <a:gd name="T7" fmla="*/ 20 h 20"/>
                <a:gd name="T8" fmla="*/ 1 w 14"/>
                <a:gd name="T9" fmla="*/ 16 h 20"/>
                <a:gd name="T10" fmla="*/ 8 w 14"/>
                <a:gd name="T11" fmla="*/ 1 h 20"/>
                <a:gd name="T12" fmla="*/ 12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12" y="0"/>
                  </a:moveTo>
                  <a:cubicBezTo>
                    <a:pt x="13" y="1"/>
                    <a:pt x="14" y="2"/>
                    <a:pt x="13" y="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3" y="20"/>
                    <a:pt x="2" y="20"/>
                  </a:cubicBezTo>
                  <a:cubicBezTo>
                    <a:pt x="1" y="19"/>
                    <a:pt x="0" y="18"/>
                    <a:pt x="1" y="1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1" y="0"/>
                    <a:pt x="12" y="0"/>
                  </a:cubicBezTo>
                  <a:close/>
                </a:path>
              </a:pathLst>
            </a:custGeom>
            <a:solidFill>
              <a:srgbClr val="FF8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7" name="Freeform 1412"/>
            <p:cNvSpPr>
              <a:spLocks/>
            </p:cNvSpPr>
            <p:nvPr/>
          </p:nvSpPr>
          <p:spPr bwMode="auto">
            <a:xfrm>
              <a:off x="8158163" y="1354138"/>
              <a:ext cx="6350" cy="6350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4"/>
                    <a:pt x="5" y="6"/>
                    <a:pt x="3" y="6"/>
                  </a:cubicBezTo>
                  <a:cubicBezTo>
                    <a:pt x="2" y="6"/>
                    <a:pt x="0" y="5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8" name="Freeform 1413"/>
            <p:cNvSpPr>
              <a:spLocks/>
            </p:cNvSpPr>
            <p:nvPr/>
          </p:nvSpPr>
          <p:spPr bwMode="auto">
            <a:xfrm>
              <a:off x="8118476" y="1373188"/>
              <a:ext cx="7938" cy="7938"/>
            </a:xfrm>
            <a:custGeom>
              <a:avLst/>
              <a:gdLst>
                <a:gd name="T0" fmla="*/ 2 w 6"/>
                <a:gd name="T1" fmla="*/ 1 h 7"/>
                <a:gd name="T2" fmla="*/ 6 w 6"/>
                <a:gd name="T3" fmla="*/ 3 h 7"/>
                <a:gd name="T4" fmla="*/ 3 w 6"/>
                <a:gd name="T5" fmla="*/ 6 h 7"/>
                <a:gd name="T6" fmla="*/ 0 w 6"/>
                <a:gd name="T7" fmla="*/ 4 h 7"/>
                <a:gd name="T8" fmla="*/ 2 w 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1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9" name="Freeform 1414"/>
            <p:cNvSpPr>
              <a:spLocks/>
            </p:cNvSpPr>
            <p:nvPr/>
          </p:nvSpPr>
          <p:spPr bwMode="auto">
            <a:xfrm>
              <a:off x="8178801" y="1360488"/>
              <a:ext cx="6350" cy="7938"/>
            </a:xfrm>
            <a:custGeom>
              <a:avLst/>
              <a:gdLst>
                <a:gd name="T0" fmla="*/ 3 w 6"/>
                <a:gd name="T1" fmla="*/ 1 h 7"/>
                <a:gd name="T2" fmla="*/ 6 w 6"/>
                <a:gd name="T3" fmla="*/ 3 h 7"/>
                <a:gd name="T4" fmla="*/ 4 w 6"/>
                <a:gd name="T5" fmla="*/ 6 h 7"/>
                <a:gd name="T6" fmla="*/ 0 w 6"/>
                <a:gd name="T7" fmla="*/ 4 h 7"/>
                <a:gd name="T8" fmla="*/ 3 w 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3" y="1"/>
                  </a:moveTo>
                  <a:cubicBezTo>
                    <a:pt x="5" y="0"/>
                    <a:pt x="6" y="2"/>
                    <a:pt x="6" y="3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2" y="7"/>
                    <a:pt x="1" y="6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01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0" name="Freeform 1415"/>
            <p:cNvSpPr>
              <a:spLocks/>
            </p:cNvSpPr>
            <p:nvPr/>
          </p:nvSpPr>
          <p:spPr bwMode="auto">
            <a:xfrm>
              <a:off x="8034338" y="1387475"/>
              <a:ext cx="25400" cy="15875"/>
            </a:xfrm>
            <a:custGeom>
              <a:avLst/>
              <a:gdLst>
                <a:gd name="T0" fmla="*/ 1 w 21"/>
                <a:gd name="T1" fmla="*/ 1 h 14"/>
                <a:gd name="T2" fmla="*/ 5 w 21"/>
                <a:gd name="T3" fmla="*/ 0 h 14"/>
                <a:gd name="T4" fmla="*/ 19 w 21"/>
                <a:gd name="T5" fmla="*/ 9 h 14"/>
                <a:gd name="T6" fmla="*/ 20 w 21"/>
                <a:gd name="T7" fmla="*/ 13 h 14"/>
                <a:gd name="T8" fmla="*/ 16 w 21"/>
                <a:gd name="T9" fmla="*/ 13 h 14"/>
                <a:gd name="T10" fmla="*/ 2 w 21"/>
                <a:gd name="T11" fmla="*/ 5 h 14"/>
                <a:gd name="T12" fmla="*/ 1 w 21"/>
                <a:gd name="T1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4">
                  <a:moveTo>
                    <a:pt x="1" y="1"/>
                  </a:moveTo>
                  <a:cubicBezTo>
                    <a:pt x="2" y="0"/>
                    <a:pt x="4" y="0"/>
                    <a:pt x="5" y="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10"/>
                    <a:pt x="21" y="11"/>
                    <a:pt x="20" y="13"/>
                  </a:cubicBezTo>
                  <a:cubicBezTo>
                    <a:pt x="19" y="14"/>
                    <a:pt x="18" y="14"/>
                    <a:pt x="16" y="1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1" name="Freeform 1416"/>
            <p:cNvSpPr>
              <a:spLocks/>
            </p:cNvSpPr>
            <p:nvPr/>
          </p:nvSpPr>
          <p:spPr bwMode="auto">
            <a:xfrm>
              <a:off x="7985126" y="1330325"/>
              <a:ext cx="15875" cy="22225"/>
            </a:xfrm>
            <a:custGeom>
              <a:avLst/>
              <a:gdLst>
                <a:gd name="T0" fmla="*/ 1 w 14"/>
                <a:gd name="T1" fmla="*/ 20 h 20"/>
                <a:gd name="T2" fmla="*/ 0 w 14"/>
                <a:gd name="T3" fmla="*/ 16 h 20"/>
                <a:gd name="T4" fmla="*/ 9 w 14"/>
                <a:gd name="T5" fmla="*/ 2 h 20"/>
                <a:gd name="T6" fmla="*/ 13 w 14"/>
                <a:gd name="T7" fmla="*/ 1 h 20"/>
                <a:gd name="T8" fmla="*/ 14 w 14"/>
                <a:gd name="T9" fmla="*/ 4 h 20"/>
                <a:gd name="T10" fmla="*/ 5 w 14"/>
                <a:gd name="T11" fmla="*/ 19 h 20"/>
                <a:gd name="T12" fmla="*/ 1 w 1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1" y="20"/>
                  </a:moveTo>
                  <a:cubicBezTo>
                    <a:pt x="0" y="19"/>
                    <a:pt x="0" y="17"/>
                    <a:pt x="0" y="16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0"/>
                    <a:pt x="11" y="0"/>
                    <a:pt x="13" y="1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20"/>
                    <a:pt x="3" y="20"/>
                    <a:pt x="1" y="20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2" name="Freeform 1417"/>
            <p:cNvSpPr>
              <a:spLocks/>
            </p:cNvSpPr>
            <p:nvPr/>
          </p:nvSpPr>
          <p:spPr bwMode="auto">
            <a:xfrm>
              <a:off x="8007351" y="1244600"/>
              <a:ext cx="14288" cy="23813"/>
            </a:xfrm>
            <a:custGeom>
              <a:avLst/>
              <a:gdLst>
                <a:gd name="T0" fmla="*/ 12 w 13"/>
                <a:gd name="T1" fmla="*/ 0 h 20"/>
                <a:gd name="T2" fmla="*/ 13 w 13"/>
                <a:gd name="T3" fmla="*/ 4 h 20"/>
                <a:gd name="T4" fmla="*/ 5 w 13"/>
                <a:gd name="T5" fmla="*/ 19 h 20"/>
                <a:gd name="T6" fmla="*/ 2 w 13"/>
                <a:gd name="T7" fmla="*/ 20 h 20"/>
                <a:gd name="T8" fmla="*/ 1 w 13"/>
                <a:gd name="T9" fmla="*/ 16 h 20"/>
                <a:gd name="T10" fmla="*/ 8 w 13"/>
                <a:gd name="T11" fmla="*/ 1 h 20"/>
                <a:gd name="T12" fmla="*/ 12 w 1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0">
                  <a:moveTo>
                    <a:pt x="12" y="0"/>
                  </a:moveTo>
                  <a:cubicBezTo>
                    <a:pt x="13" y="1"/>
                    <a:pt x="13" y="2"/>
                    <a:pt x="13" y="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3" y="20"/>
                    <a:pt x="2" y="20"/>
                  </a:cubicBezTo>
                  <a:cubicBezTo>
                    <a:pt x="0" y="19"/>
                    <a:pt x="0" y="18"/>
                    <a:pt x="1" y="1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0" y="0"/>
                    <a:pt x="12" y="0"/>
                  </a:cubicBezTo>
                  <a:close/>
                </a:path>
              </a:pathLst>
            </a:custGeom>
            <a:solidFill>
              <a:srgbClr val="FF8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3" name="Freeform 1418"/>
            <p:cNvSpPr>
              <a:spLocks/>
            </p:cNvSpPr>
            <p:nvPr/>
          </p:nvSpPr>
          <p:spPr bwMode="auto">
            <a:xfrm>
              <a:off x="8101013" y="1398588"/>
              <a:ext cx="7938" cy="6350"/>
            </a:xfrm>
            <a:custGeom>
              <a:avLst/>
              <a:gdLst>
                <a:gd name="T0" fmla="*/ 3 w 6"/>
                <a:gd name="T1" fmla="*/ 1 h 6"/>
                <a:gd name="T2" fmla="*/ 6 w 6"/>
                <a:gd name="T3" fmla="*/ 3 h 6"/>
                <a:gd name="T4" fmla="*/ 4 w 6"/>
                <a:gd name="T5" fmla="*/ 6 h 6"/>
                <a:gd name="T6" fmla="*/ 1 w 6"/>
                <a:gd name="T7" fmla="*/ 4 h 6"/>
                <a:gd name="T8" fmla="*/ 3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1"/>
                  </a:moveTo>
                  <a:cubicBezTo>
                    <a:pt x="5" y="0"/>
                    <a:pt x="6" y="1"/>
                    <a:pt x="6" y="3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0" y="2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4" name="Freeform 1419"/>
            <p:cNvSpPr>
              <a:spLocks/>
            </p:cNvSpPr>
            <p:nvPr/>
          </p:nvSpPr>
          <p:spPr bwMode="auto">
            <a:xfrm>
              <a:off x="8047038" y="1366838"/>
              <a:ext cx="7938" cy="6350"/>
            </a:xfrm>
            <a:custGeom>
              <a:avLst/>
              <a:gdLst>
                <a:gd name="T0" fmla="*/ 2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3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4" y="0"/>
                    <a:pt x="5" y="1"/>
                    <a:pt x="6" y="3"/>
                  </a:cubicBezTo>
                  <a:cubicBezTo>
                    <a:pt x="6" y="4"/>
                    <a:pt x="5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5" name="Freeform 1420"/>
            <p:cNvSpPr>
              <a:spLocks/>
            </p:cNvSpPr>
            <p:nvPr/>
          </p:nvSpPr>
          <p:spPr bwMode="auto">
            <a:xfrm>
              <a:off x="8067676" y="1373188"/>
              <a:ext cx="7938" cy="6350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4"/>
                    <a:pt x="5" y="6"/>
                    <a:pt x="3" y="6"/>
                  </a:cubicBezTo>
                  <a:cubicBezTo>
                    <a:pt x="2" y="6"/>
                    <a:pt x="0" y="5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lose/>
                </a:path>
              </a:pathLst>
            </a:custGeom>
            <a:solidFill>
              <a:srgbClr val="01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6" name="Freeform 1421"/>
            <p:cNvSpPr>
              <a:spLocks/>
            </p:cNvSpPr>
            <p:nvPr/>
          </p:nvSpPr>
          <p:spPr bwMode="auto">
            <a:xfrm>
              <a:off x="8085138" y="1381125"/>
              <a:ext cx="7938" cy="7938"/>
            </a:xfrm>
            <a:custGeom>
              <a:avLst/>
              <a:gdLst>
                <a:gd name="T0" fmla="*/ 2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4" y="0"/>
                    <a:pt x="5" y="1"/>
                    <a:pt x="6" y="3"/>
                  </a:cubicBezTo>
                  <a:cubicBezTo>
                    <a:pt x="6" y="4"/>
                    <a:pt x="5" y="6"/>
                    <a:pt x="3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  <p:grpSp>
        <p:nvGrpSpPr>
          <p:cNvPr id="1093" name="Group 1092"/>
          <p:cNvGrpSpPr/>
          <p:nvPr/>
        </p:nvGrpSpPr>
        <p:grpSpPr>
          <a:xfrm>
            <a:off x="916870" y="3962523"/>
            <a:ext cx="2805625" cy="1813885"/>
            <a:chOff x="4137026" y="2487613"/>
            <a:chExt cx="1208088" cy="781050"/>
          </a:xfrm>
        </p:grpSpPr>
        <p:sp>
          <p:nvSpPr>
            <p:cNvPr id="1094" name="Freeform 9"/>
            <p:cNvSpPr>
              <a:spLocks noEditPoints="1"/>
            </p:cNvSpPr>
            <p:nvPr/>
          </p:nvSpPr>
          <p:spPr bwMode="auto">
            <a:xfrm>
              <a:off x="4375151" y="2501901"/>
              <a:ext cx="204788" cy="192088"/>
            </a:xfrm>
            <a:custGeom>
              <a:avLst/>
              <a:gdLst>
                <a:gd name="T0" fmla="*/ 101 w 179"/>
                <a:gd name="T1" fmla="*/ 88 h 167"/>
                <a:gd name="T2" fmla="*/ 101 w 179"/>
                <a:gd name="T3" fmla="*/ 88 h 167"/>
                <a:gd name="T4" fmla="*/ 109 w 179"/>
                <a:gd name="T5" fmla="*/ 87 h 167"/>
                <a:gd name="T6" fmla="*/ 109 w 179"/>
                <a:gd name="T7" fmla="*/ 87 h 167"/>
                <a:gd name="T8" fmla="*/ 102 w 179"/>
                <a:gd name="T9" fmla="*/ 88 h 167"/>
                <a:gd name="T10" fmla="*/ 101 w 179"/>
                <a:gd name="T11" fmla="*/ 88 h 167"/>
                <a:gd name="T12" fmla="*/ 105 w 179"/>
                <a:gd name="T13" fmla="*/ 0 h 167"/>
                <a:gd name="T14" fmla="*/ 104 w 179"/>
                <a:gd name="T15" fmla="*/ 0 h 167"/>
                <a:gd name="T16" fmla="*/ 88 w 179"/>
                <a:gd name="T17" fmla="*/ 16 h 167"/>
                <a:gd name="T18" fmla="*/ 84 w 179"/>
                <a:gd name="T19" fmla="*/ 16 h 167"/>
                <a:gd name="T20" fmla="*/ 72 w 179"/>
                <a:gd name="T21" fmla="*/ 17 h 167"/>
                <a:gd name="T22" fmla="*/ 66 w 179"/>
                <a:gd name="T23" fmla="*/ 18 h 167"/>
                <a:gd name="T24" fmla="*/ 63 w 179"/>
                <a:gd name="T25" fmla="*/ 18 h 167"/>
                <a:gd name="T26" fmla="*/ 51 w 179"/>
                <a:gd name="T27" fmla="*/ 29 h 167"/>
                <a:gd name="T28" fmla="*/ 40 w 179"/>
                <a:gd name="T29" fmla="*/ 40 h 167"/>
                <a:gd name="T30" fmla="*/ 14 w 179"/>
                <a:gd name="T31" fmla="*/ 66 h 167"/>
                <a:gd name="T32" fmla="*/ 10 w 179"/>
                <a:gd name="T33" fmla="*/ 69 h 167"/>
                <a:gd name="T34" fmla="*/ 4 w 179"/>
                <a:gd name="T35" fmla="*/ 94 h 167"/>
                <a:gd name="T36" fmla="*/ 0 w 179"/>
                <a:gd name="T37" fmla="*/ 112 h 167"/>
                <a:gd name="T38" fmla="*/ 0 w 179"/>
                <a:gd name="T39" fmla="*/ 112 h 167"/>
                <a:gd name="T40" fmla="*/ 5 w 179"/>
                <a:gd name="T41" fmla="*/ 120 h 167"/>
                <a:gd name="T42" fmla="*/ 11 w 179"/>
                <a:gd name="T43" fmla="*/ 128 h 167"/>
                <a:gd name="T44" fmla="*/ 18 w 179"/>
                <a:gd name="T45" fmla="*/ 140 h 167"/>
                <a:gd name="T46" fmla="*/ 33 w 179"/>
                <a:gd name="T47" fmla="*/ 155 h 167"/>
                <a:gd name="T48" fmla="*/ 35 w 179"/>
                <a:gd name="T49" fmla="*/ 156 h 167"/>
                <a:gd name="T50" fmla="*/ 40 w 179"/>
                <a:gd name="T51" fmla="*/ 157 h 167"/>
                <a:gd name="T52" fmla="*/ 49 w 179"/>
                <a:gd name="T53" fmla="*/ 159 h 167"/>
                <a:gd name="T54" fmla="*/ 80 w 179"/>
                <a:gd name="T55" fmla="*/ 167 h 167"/>
                <a:gd name="T56" fmla="*/ 108 w 179"/>
                <a:gd name="T57" fmla="*/ 161 h 167"/>
                <a:gd name="T58" fmla="*/ 117 w 179"/>
                <a:gd name="T59" fmla="*/ 159 h 167"/>
                <a:gd name="T60" fmla="*/ 118 w 179"/>
                <a:gd name="T61" fmla="*/ 159 h 167"/>
                <a:gd name="T62" fmla="*/ 176 w 179"/>
                <a:gd name="T63" fmla="*/ 125 h 167"/>
                <a:gd name="T64" fmla="*/ 176 w 179"/>
                <a:gd name="T65" fmla="*/ 121 h 167"/>
                <a:gd name="T66" fmla="*/ 176 w 179"/>
                <a:gd name="T67" fmla="*/ 106 h 167"/>
                <a:gd name="T68" fmla="*/ 173 w 179"/>
                <a:gd name="T69" fmla="*/ 100 h 167"/>
                <a:gd name="T70" fmla="*/ 158 w 179"/>
                <a:gd name="T71" fmla="*/ 78 h 167"/>
                <a:gd name="T72" fmla="*/ 176 w 179"/>
                <a:gd name="T73" fmla="*/ 49 h 167"/>
                <a:gd name="T74" fmla="*/ 177 w 179"/>
                <a:gd name="T75" fmla="*/ 48 h 167"/>
                <a:gd name="T76" fmla="*/ 179 w 179"/>
                <a:gd name="T77" fmla="*/ 44 h 167"/>
                <a:gd name="T78" fmla="*/ 144 w 179"/>
                <a:gd name="T79" fmla="*/ 21 h 167"/>
                <a:gd name="T80" fmla="*/ 133 w 179"/>
                <a:gd name="T81" fmla="*/ 14 h 167"/>
                <a:gd name="T82" fmla="*/ 131 w 179"/>
                <a:gd name="T83" fmla="*/ 13 h 167"/>
                <a:gd name="T84" fmla="*/ 126 w 179"/>
                <a:gd name="T85" fmla="*/ 10 h 167"/>
                <a:gd name="T86" fmla="*/ 105 w 179"/>
                <a:gd name="T8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9" h="167">
                  <a:moveTo>
                    <a:pt x="101" y="88"/>
                  </a:moveTo>
                  <a:cubicBezTo>
                    <a:pt x="101" y="88"/>
                    <a:pt x="101" y="88"/>
                    <a:pt x="101" y="88"/>
                  </a:cubicBezTo>
                  <a:cubicBezTo>
                    <a:pt x="104" y="87"/>
                    <a:pt x="107" y="87"/>
                    <a:pt x="109" y="87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107" y="87"/>
                    <a:pt x="104" y="87"/>
                    <a:pt x="102" y="88"/>
                  </a:cubicBezTo>
                  <a:cubicBezTo>
                    <a:pt x="101" y="88"/>
                    <a:pt x="101" y="88"/>
                    <a:pt x="101" y="88"/>
                  </a:cubicBezTo>
                  <a:moveTo>
                    <a:pt x="105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108" y="161"/>
                    <a:pt x="108" y="161"/>
                    <a:pt x="10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95" name="Freeform 104"/>
            <p:cNvSpPr>
              <a:spLocks/>
            </p:cNvSpPr>
            <p:nvPr/>
          </p:nvSpPr>
          <p:spPr bwMode="auto">
            <a:xfrm>
              <a:off x="4575176" y="2776538"/>
              <a:ext cx="331788" cy="492125"/>
            </a:xfrm>
            <a:custGeom>
              <a:avLst/>
              <a:gdLst>
                <a:gd name="T0" fmla="*/ 259 w 289"/>
                <a:gd name="T1" fmla="*/ 423 h 428"/>
                <a:gd name="T2" fmla="*/ 266 w 289"/>
                <a:gd name="T3" fmla="*/ 423 h 428"/>
                <a:gd name="T4" fmla="*/ 283 w 289"/>
                <a:gd name="T5" fmla="*/ 412 h 428"/>
                <a:gd name="T6" fmla="*/ 286 w 289"/>
                <a:gd name="T7" fmla="*/ 406 h 428"/>
                <a:gd name="T8" fmla="*/ 30 w 289"/>
                <a:gd name="T9" fmla="*/ 5 h 428"/>
                <a:gd name="T10" fmla="*/ 23 w 289"/>
                <a:gd name="T11" fmla="*/ 5 h 428"/>
                <a:gd name="T12" fmla="*/ 6 w 289"/>
                <a:gd name="T13" fmla="*/ 16 h 428"/>
                <a:gd name="T14" fmla="*/ 3 w 289"/>
                <a:gd name="T15" fmla="*/ 22 h 428"/>
                <a:gd name="T16" fmla="*/ 259 w 289"/>
                <a:gd name="T17" fmla="*/ 4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428">
                  <a:moveTo>
                    <a:pt x="259" y="423"/>
                  </a:moveTo>
                  <a:cubicBezTo>
                    <a:pt x="263" y="428"/>
                    <a:pt x="264" y="425"/>
                    <a:pt x="266" y="423"/>
                  </a:cubicBezTo>
                  <a:cubicBezTo>
                    <a:pt x="283" y="412"/>
                    <a:pt x="283" y="412"/>
                    <a:pt x="283" y="412"/>
                  </a:cubicBezTo>
                  <a:cubicBezTo>
                    <a:pt x="286" y="410"/>
                    <a:pt x="289" y="411"/>
                    <a:pt x="286" y="40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6" y="0"/>
                    <a:pt x="26" y="3"/>
                    <a:pt x="23" y="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" y="18"/>
                    <a:pt x="0" y="17"/>
                    <a:pt x="3" y="22"/>
                  </a:cubicBezTo>
                  <a:lnTo>
                    <a:pt x="259" y="423"/>
                  </a:ln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96" name="Freeform 105"/>
            <p:cNvSpPr>
              <a:spLocks/>
            </p:cNvSpPr>
            <p:nvPr/>
          </p:nvSpPr>
          <p:spPr bwMode="auto">
            <a:xfrm>
              <a:off x="4583113" y="2789238"/>
              <a:ext cx="304800" cy="473075"/>
            </a:xfrm>
            <a:custGeom>
              <a:avLst/>
              <a:gdLst>
                <a:gd name="T0" fmla="*/ 189 w 192"/>
                <a:gd name="T1" fmla="*/ 298 h 298"/>
                <a:gd name="T2" fmla="*/ 192 w 192"/>
                <a:gd name="T3" fmla="*/ 295 h 298"/>
                <a:gd name="T4" fmla="*/ 4 w 192"/>
                <a:gd name="T5" fmla="*/ 0 h 298"/>
                <a:gd name="T6" fmla="*/ 0 w 192"/>
                <a:gd name="T7" fmla="*/ 3 h 298"/>
                <a:gd name="T8" fmla="*/ 189 w 192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98">
                  <a:moveTo>
                    <a:pt x="189" y="298"/>
                  </a:moveTo>
                  <a:lnTo>
                    <a:pt x="192" y="295"/>
                  </a:lnTo>
                  <a:lnTo>
                    <a:pt x="4" y="0"/>
                  </a:lnTo>
                  <a:lnTo>
                    <a:pt x="0" y="3"/>
                  </a:lnTo>
                  <a:lnTo>
                    <a:pt x="189" y="298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97" name="Freeform 106"/>
            <p:cNvSpPr>
              <a:spLocks/>
            </p:cNvSpPr>
            <p:nvPr/>
          </p:nvSpPr>
          <p:spPr bwMode="auto">
            <a:xfrm>
              <a:off x="4575176" y="2795588"/>
              <a:ext cx="303213" cy="469900"/>
            </a:xfrm>
            <a:custGeom>
              <a:avLst/>
              <a:gdLst>
                <a:gd name="T0" fmla="*/ 3 w 263"/>
                <a:gd name="T1" fmla="*/ 0 h 409"/>
                <a:gd name="T2" fmla="*/ 2 w 263"/>
                <a:gd name="T3" fmla="*/ 5 h 409"/>
                <a:gd name="T4" fmla="*/ 258 w 263"/>
                <a:gd name="T5" fmla="*/ 406 h 409"/>
                <a:gd name="T6" fmla="*/ 263 w 263"/>
                <a:gd name="T7" fmla="*/ 408 h 409"/>
                <a:gd name="T8" fmla="*/ 3 w 263"/>
                <a:gd name="T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409">
                  <a:moveTo>
                    <a:pt x="3" y="0"/>
                  </a:moveTo>
                  <a:cubicBezTo>
                    <a:pt x="1" y="1"/>
                    <a:pt x="0" y="2"/>
                    <a:pt x="2" y="5"/>
                  </a:cubicBezTo>
                  <a:cubicBezTo>
                    <a:pt x="258" y="406"/>
                    <a:pt x="258" y="406"/>
                    <a:pt x="258" y="406"/>
                  </a:cubicBezTo>
                  <a:cubicBezTo>
                    <a:pt x="261" y="409"/>
                    <a:pt x="262" y="409"/>
                    <a:pt x="263" y="40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98" name="Freeform 107"/>
            <p:cNvSpPr>
              <a:spLocks/>
            </p:cNvSpPr>
            <p:nvPr/>
          </p:nvSpPr>
          <p:spPr bwMode="auto">
            <a:xfrm>
              <a:off x="4586288" y="2787651"/>
              <a:ext cx="306388" cy="471488"/>
            </a:xfrm>
            <a:custGeom>
              <a:avLst/>
              <a:gdLst>
                <a:gd name="T0" fmla="*/ 189 w 193"/>
                <a:gd name="T1" fmla="*/ 297 h 297"/>
                <a:gd name="T2" fmla="*/ 193 w 193"/>
                <a:gd name="T3" fmla="*/ 294 h 297"/>
                <a:gd name="T4" fmla="*/ 4 w 193"/>
                <a:gd name="T5" fmla="*/ 0 h 297"/>
                <a:gd name="T6" fmla="*/ 0 w 193"/>
                <a:gd name="T7" fmla="*/ 2 h 297"/>
                <a:gd name="T8" fmla="*/ 189 w 193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297">
                  <a:moveTo>
                    <a:pt x="189" y="297"/>
                  </a:moveTo>
                  <a:lnTo>
                    <a:pt x="193" y="294"/>
                  </a:lnTo>
                  <a:lnTo>
                    <a:pt x="4" y="0"/>
                  </a:lnTo>
                  <a:lnTo>
                    <a:pt x="0" y="2"/>
                  </a:lnTo>
                  <a:lnTo>
                    <a:pt x="189" y="297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99" name="Freeform 108"/>
            <p:cNvSpPr>
              <a:spLocks/>
            </p:cNvSpPr>
            <p:nvPr/>
          </p:nvSpPr>
          <p:spPr bwMode="auto">
            <a:xfrm>
              <a:off x="4600576" y="2597151"/>
              <a:ext cx="592138" cy="654050"/>
            </a:xfrm>
            <a:custGeom>
              <a:avLst/>
              <a:gdLst>
                <a:gd name="T0" fmla="*/ 248 w 515"/>
                <a:gd name="T1" fmla="*/ 3 h 569"/>
                <a:gd name="T2" fmla="*/ 7 w 515"/>
                <a:gd name="T3" fmla="*/ 157 h 569"/>
                <a:gd name="T4" fmla="*/ 3 w 515"/>
                <a:gd name="T5" fmla="*/ 172 h 569"/>
                <a:gd name="T6" fmla="*/ 254 w 515"/>
                <a:gd name="T7" fmla="*/ 563 h 569"/>
                <a:gd name="T8" fmla="*/ 268 w 515"/>
                <a:gd name="T9" fmla="*/ 566 h 569"/>
                <a:gd name="T10" fmla="*/ 509 w 515"/>
                <a:gd name="T11" fmla="*/ 412 h 569"/>
                <a:gd name="T12" fmla="*/ 512 w 515"/>
                <a:gd name="T13" fmla="*/ 397 h 569"/>
                <a:gd name="T14" fmla="*/ 262 w 515"/>
                <a:gd name="T15" fmla="*/ 6 h 569"/>
                <a:gd name="T16" fmla="*/ 248 w 515"/>
                <a:gd name="T17" fmla="*/ 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569">
                  <a:moveTo>
                    <a:pt x="248" y="3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2" y="161"/>
                    <a:pt x="0" y="167"/>
                    <a:pt x="3" y="172"/>
                  </a:cubicBezTo>
                  <a:cubicBezTo>
                    <a:pt x="254" y="563"/>
                    <a:pt x="254" y="563"/>
                    <a:pt x="254" y="563"/>
                  </a:cubicBezTo>
                  <a:cubicBezTo>
                    <a:pt x="257" y="568"/>
                    <a:pt x="263" y="569"/>
                    <a:pt x="268" y="566"/>
                  </a:cubicBezTo>
                  <a:cubicBezTo>
                    <a:pt x="509" y="412"/>
                    <a:pt x="509" y="412"/>
                    <a:pt x="509" y="412"/>
                  </a:cubicBezTo>
                  <a:cubicBezTo>
                    <a:pt x="514" y="409"/>
                    <a:pt x="515" y="402"/>
                    <a:pt x="512" y="397"/>
                  </a:cubicBezTo>
                  <a:cubicBezTo>
                    <a:pt x="262" y="6"/>
                    <a:pt x="262" y="6"/>
                    <a:pt x="262" y="6"/>
                  </a:cubicBezTo>
                  <a:cubicBezTo>
                    <a:pt x="259" y="2"/>
                    <a:pt x="252" y="0"/>
                    <a:pt x="248" y="3"/>
                  </a:cubicBezTo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0" name="Freeform 109"/>
            <p:cNvSpPr>
              <a:spLocks noEditPoints="1"/>
            </p:cNvSpPr>
            <p:nvPr/>
          </p:nvSpPr>
          <p:spPr bwMode="auto">
            <a:xfrm>
              <a:off x="4600576" y="2597151"/>
              <a:ext cx="592138" cy="654050"/>
            </a:xfrm>
            <a:custGeom>
              <a:avLst/>
              <a:gdLst>
                <a:gd name="T0" fmla="*/ 248 w 515"/>
                <a:gd name="T1" fmla="*/ 3 h 569"/>
                <a:gd name="T2" fmla="*/ 512 w 515"/>
                <a:gd name="T3" fmla="*/ 397 h 569"/>
                <a:gd name="T4" fmla="*/ 268 w 515"/>
                <a:gd name="T5" fmla="*/ 566 h 569"/>
                <a:gd name="T6" fmla="*/ 3 w 515"/>
                <a:gd name="T7" fmla="*/ 172 h 569"/>
                <a:gd name="T8" fmla="*/ 252 w 515"/>
                <a:gd name="T9" fmla="*/ 527 h 569"/>
                <a:gd name="T10" fmla="*/ 242 w 515"/>
                <a:gd name="T11" fmla="*/ 512 h 569"/>
                <a:gd name="T12" fmla="*/ 252 w 515"/>
                <a:gd name="T13" fmla="*/ 527 h 569"/>
                <a:gd name="T14" fmla="*/ 235 w 515"/>
                <a:gd name="T15" fmla="*/ 485 h 569"/>
                <a:gd name="T16" fmla="*/ 220 w 515"/>
                <a:gd name="T17" fmla="*/ 494 h 569"/>
                <a:gd name="T18" fmla="*/ 213 w 515"/>
                <a:gd name="T19" fmla="*/ 467 h 569"/>
                <a:gd name="T20" fmla="*/ 203 w 515"/>
                <a:gd name="T21" fmla="*/ 452 h 569"/>
                <a:gd name="T22" fmla="*/ 213 w 515"/>
                <a:gd name="T23" fmla="*/ 467 h 569"/>
                <a:gd name="T24" fmla="*/ 196 w 515"/>
                <a:gd name="T25" fmla="*/ 424 h 569"/>
                <a:gd name="T26" fmla="*/ 181 w 515"/>
                <a:gd name="T27" fmla="*/ 434 h 569"/>
                <a:gd name="T28" fmla="*/ 174 w 515"/>
                <a:gd name="T29" fmla="*/ 406 h 569"/>
                <a:gd name="T30" fmla="*/ 164 w 515"/>
                <a:gd name="T31" fmla="*/ 391 h 569"/>
                <a:gd name="T32" fmla="*/ 174 w 515"/>
                <a:gd name="T33" fmla="*/ 406 h 569"/>
                <a:gd name="T34" fmla="*/ 157 w 515"/>
                <a:gd name="T35" fmla="*/ 363 h 569"/>
                <a:gd name="T36" fmla="*/ 142 w 515"/>
                <a:gd name="T37" fmla="*/ 373 h 569"/>
                <a:gd name="T38" fmla="*/ 135 w 515"/>
                <a:gd name="T39" fmla="*/ 345 h 569"/>
                <a:gd name="T40" fmla="*/ 126 w 515"/>
                <a:gd name="T41" fmla="*/ 330 h 569"/>
                <a:gd name="T42" fmla="*/ 135 w 515"/>
                <a:gd name="T43" fmla="*/ 345 h 569"/>
                <a:gd name="T44" fmla="*/ 118 w 515"/>
                <a:gd name="T45" fmla="*/ 302 h 569"/>
                <a:gd name="T46" fmla="*/ 103 w 515"/>
                <a:gd name="T47" fmla="*/ 312 h 569"/>
                <a:gd name="T48" fmla="*/ 96 w 515"/>
                <a:gd name="T49" fmla="*/ 284 h 569"/>
                <a:gd name="T50" fmla="*/ 87 w 515"/>
                <a:gd name="T51" fmla="*/ 269 h 569"/>
                <a:gd name="T52" fmla="*/ 96 w 515"/>
                <a:gd name="T53" fmla="*/ 284 h 569"/>
                <a:gd name="T54" fmla="*/ 80 w 515"/>
                <a:gd name="T55" fmla="*/ 241 h 569"/>
                <a:gd name="T56" fmla="*/ 64 w 515"/>
                <a:gd name="T57" fmla="*/ 251 h 569"/>
                <a:gd name="T58" fmla="*/ 57 w 515"/>
                <a:gd name="T59" fmla="*/ 223 h 569"/>
                <a:gd name="T60" fmla="*/ 48 w 515"/>
                <a:gd name="T61" fmla="*/ 208 h 569"/>
                <a:gd name="T62" fmla="*/ 57 w 515"/>
                <a:gd name="T63" fmla="*/ 223 h 569"/>
                <a:gd name="T64" fmla="*/ 41 w 515"/>
                <a:gd name="T65" fmla="*/ 181 h 569"/>
                <a:gd name="T66" fmla="*/ 26 w 515"/>
                <a:gd name="T67" fmla="*/ 1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5" h="569">
                  <a:moveTo>
                    <a:pt x="7" y="157"/>
                  </a:moveTo>
                  <a:cubicBezTo>
                    <a:pt x="248" y="3"/>
                    <a:pt x="248" y="3"/>
                    <a:pt x="248" y="3"/>
                  </a:cubicBezTo>
                  <a:cubicBezTo>
                    <a:pt x="252" y="0"/>
                    <a:pt x="259" y="2"/>
                    <a:pt x="262" y="6"/>
                  </a:cubicBezTo>
                  <a:cubicBezTo>
                    <a:pt x="512" y="397"/>
                    <a:pt x="512" y="397"/>
                    <a:pt x="512" y="397"/>
                  </a:cubicBezTo>
                  <a:cubicBezTo>
                    <a:pt x="515" y="402"/>
                    <a:pt x="514" y="409"/>
                    <a:pt x="509" y="412"/>
                  </a:cubicBezTo>
                  <a:cubicBezTo>
                    <a:pt x="268" y="566"/>
                    <a:pt x="268" y="566"/>
                    <a:pt x="268" y="566"/>
                  </a:cubicBezTo>
                  <a:cubicBezTo>
                    <a:pt x="263" y="569"/>
                    <a:pt x="257" y="568"/>
                    <a:pt x="254" y="563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0" y="167"/>
                    <a:pt x="2" y="161"/>
                    <a:pt x="7" y="157"/>
                  </a:cubicBezTo>
                  <a:moveTo>
                    <a:pt x="252" y="527"/>
                  </a:moveTo>
                  <a:cubicBezTo>
                    <a:pt x="256" y="525"/>
                    <a:pt x="257" y="519"/>
                    <a:pt x="255" y="515"/>
                  </a:cubicBezTo>
                  <a:cubicBezTo>
                    <a:pt x="252" y="511"/>
                    <a:pt x="246" y="510"/>
                    <a:pt x="242" y="512"/>
                  </a:cubicBezTo>
                  <a:cubicBezTo>
                    <a:pt x="238" y="515"/>
                    <a:pt x="237" y="521"/>
                    <a:pt x="239" y="525"/>
                  </a:cubicBezTo>
                  <a:cubicBezTo>
                    <a:pt x="242" y="529"/>
                    <a:pt x="248" y="530"/>
                    <a:pt x="252" y="527"/>
                  </a:cubicBezTo>
                  <a:moveTo>
                    <a:pt x="232" y="497"/>
                  </a:moveTo>
                  <a:cubicBezTo>
                    <a:pt x="237" y="494"/>
                    <a:pt x="238" y="489"/>
                    <a:pt x="235" y="485"/>
                  </a:cubicBezTo>
                  <a:cubicBezTo>
                    <a:pt x="232" y="481"/>
                    <a:pt x="227" y="479"/>
                    <a:pt x="223" y="482"/>
                  </a:cubicBezTo>
                  <a:cubicBezTo>
                    <a:pt x="219" y="485"/>
                    <a:pt x="217" y="490"/>
                    <a:pt x="220" y="494"/>
                  </a:cubicBezTo>
                  <a:cubicBezTo>
                    <a:pt x="223" y="498"/>
                    <a:pt x="228" y="500"/>
                    <a:pt x="232" y="497"/>
                  </a:cubicBezTo>
                  <a:moveTo>
                    <a:pt x="213" y="467"/>
                  </a:moveTo>
                  <a:cubicBezTo>
                    <a:pt x="217" y="464"/>
                    <a:pt x="218" y="458"/>
                    <a:pt x="216" y="454"/>
                  </a:cubicBezTo>
                  <a:cubicBezTo>
                    <a:pt x="213" y="450"/>
                    <a:pt x="207" y="449"/>
                    <a:pt x="203" y="452"/>
                  </a:cubicBezTo>
                  <a:cubicBezTo>
                    <a:pt x="199" y="454"/>
                    <a:pt x="198" y="460"/>
                    <a:pt x="201" y="464"/>
                  </a:cubicBezTo>
                  <a:cubicBezTo>
                    <a:pt x="203" y="468"/>
                    <a:pt x="209" y="469"/>
                    <a:pt x="213" y="467"/>
                  </a:cubicBezTo>
                  <a:moveTo>
                    <a:pt x="193" y="436"/>
                  </a:moveTo>
                  <a:cubicBezTo>
                    <a:pt x="198" y="434"/>
                    <a:pt x="199" y="428"/>
                    <a:pt x="196" y="424"/>
                  </a:cubicBezTo>
                  <a:cubicBezTo>
                    <a:pt x="194" y="420"/>
                    <a:pt x="188" y="419"/>
                    <a:pt x="184" y="421"/>
                  </a:cubicBezTo>
                  <a:cubicBezTo>
                    <a:pt x="180" y="424"/>
                    <a:pt x="178" y="429"/>
                    <a:pt x="181" y="434"/>
                  </a:cubicBezTo>
                  <a:cubicBezTo>
                    <a:pt x="184" y="438"/>
                    <a:pt x="189" y="439"/>
                    <a:pt x="193" y="436"/>
                  </a:cubicBezTo>
                  <a:moveTo>
                    <a:pt x="174" y="406"/>
                  </a:moveTo>
                  <a:cubicBezTo>
                    <a:pt x="178" y="403"/>
                    <a:pt x="179" y="398"/>
                    <a:pt x="177" y="393"/>
                  </a:cubicBezTo>
                  <a:cubicBezTo>
                    <a:pt x="174" y="389"/>
                    <a:pt x="169" y="388"/>
                    <a:pt x="164" y="391"/>
                  </a:cubicBezTo>
                  <a:cubicBezTo>
                    <a:pt x="160" y="393"/>
                    <a:pt x="159" y="399"/>
                    <a:pt x="162" y="403"/>
                  </a:cubicBezTo>
                  <a:cubicBezTo>
                    <a:pt x="164" y="407"/>
                    <a:pt x="170" y="408"/>
                    <a:pt x="174" y="406"/>
                  </a:cubicBezTo>
                  <a:moveTo>
                    <a:pt x="155" y="375"/>
                  </a:moveTo>
                  <a:cubicBezTo>
                    <a:pt x="159" y="373"/>
                    <a:pt x="160" y="367"/>
                    <a:pt x="157" y="363"/>
                  </a:cubicBezTo>
                  <a:cubicBezTo>
                    <a:pt x="155" y="359"/>
                    <a:pt x="149" y="358"/>
                    <a:pt x="145" y="360"/>
                  </a:cubicBezTo>
                  <a:cubicBezTo>
                    <a:pt x="141" y="363"/>
                    <a:pt x="140" y="369"/>
                    <a:pt x="142" y="373"/>
                  </a:cubicBezTo>
                  <a:cubicBezTo>
                    <a:pt x="145" y="377"/>
                    <a:pt x="150" y="378"/>
                    <a:pt x="155" y="375"/>
                  </a:cubicBezTo>
                  <a:moveTo>
                    <a:pt x="135" y="345"/>
                  </a:moveTo>
                  <a:cubicBezTo>
                    <a:pt x="139" y="342"/>
                    <a:pt x="141" y="337"/>
                    <a:pt x="138" y="333"/>
                  </a:cubicBezTo>
                  <a:cubicBezTo>
                    <a:pt x="135" y="329"/>
                    <a:pt x="130" y="327"/>
                    <a:pt x="126" y="330"/>
                  </a:cubicBezTo>
                  <a:cubicBezTo>
                    <a:pt x="121" y="333"/>
                    <a:pt x="120" y="338"/>
                    <a:pt x="123" y="342"/>
                  </a:cubicBezTo>
                  <a:cubicBezTo>
                    <a:pt x="125" y="346"/>
                    <a:pt x="131" y="348"/>
                    <a:pt x="135" y="345"/>
                  </a:cubicBezTo>
                  <a:moveTo>
                    <a:pt x="116" y="315"/>
                  </a:moveTo>
                  <a:cubicBezTo>
                    <a:pt x="120" y="312"/>
                    <a:pt x="121" y="306"/>
                    <a:pt x="118" y="302"/>
                  </a:cubicBezTo>
                  <a:cubicBezTo>
                    <a:pt x="116" y="298"/>
                    <a:pt x="110" y="297"/>
                    <a:pt x="106" y="300"/>
                  </a:cubicBezTo>
                  <a:cubicBezTo>
                    <a:pt x="102" y="302"/>
                    <a:pt x="101" y="308"/>
                    <a:pt x="103" y="312"/>
                  </a:cubicBezTo>
                  <a:cubicBezTo>
                    <a:pt x="106" y="316"/>
                    <a:pt x="112" y="317"/>
                    <a:pt x="116" y="315"/>
                  </a:cubicBezTo>
                  <a:moveTo>
                    <a:pt x="96" y="284"/>
                  </a:moveTo>
                  <a:cubicBezTo>
                    <a:pt x="100" y="282"/>
                    <a:pt x="102" y="276"/>
                    <a:pt x="99" y="272"/>
                  </a:cubicBezTo>
                  <a:cubicBezTo>
                    <a:pt x="96" y="268"/>
                    <a:pt x="91" y="267"/>
                    <a:pt x="87" y="269"/>
                  </a:cubicBezTo>
                  <a:cubicBezTo>
                    <a:pt x="82" y="272"/>
                    <a:pt x="81" y="277"/>
                    <a:pt x="84" y="282"/>
                  </a:cubicBezTo>
                  <a:cubicBezTo>
                    <a:pt x="87" y="286"/>
                    <a:pt x="92" y="287"/>
                    <a:pt x="96" y="284"/>
                  </a:cubicBezTo>
                  <a:moveTo>
                    <a:pt x="77" y="254"/>
                  </a:moveTo>
                  <a:cubicBezTo>
                    <a:pt x="81" y="251"/>
                    <a:pt x="82" y="246"/>
                    <a:pt x="80" y="241"/>
                  </a:cubicBezTo>
                  <a:cubicBezTo>
                    <a:pt x="77" y="237"/>
                    <a:pt x="71" y="236"/>
                    <a:pt x="67" y="239"/>
                  </a:cubicBezTo>
                  <a:cubicBezTo>
                    <a:pt x="63" y="241"/>
                    <a:pt x="62" y="247"/>
                    <a:pt x="64" y="251"/>
                  </a:cubicBezTo>
                  <a:cubicBezTo>
                    <a:pt x="67" y="255"/>
                    <a:pt x="73" y="256"/>
                    <a:pt x="77" y="254"/>
                  </a:cubicBezTo>
                  <a:moveTo>
                    <a:pt x="57" y="223"/>
                  </a:moveTo>
                  <a:cubicBezTo>
                    <a:pt x="62" y="221"/>
                    <a:pt x="63" y="215"/>
                    <a:pt x="60" y="211"/>
                  </a:cubicBezTo>
                  <a:cubicBezTo>
                    <a:pt x="57" y="207"/>
                    <a:pt x="52" y="206"/>
                    <a:pt x="48" y="208"/>
                  </a:cubicBezTo>
                  <a:cubicBezTo>
                    <a:pt x="44" y="211"/>
                    <a:pt x="42" y="217"/>
                    <a:pt x="45" y="221"/>
                  </a:cubicBezTo>
                  <a:cubicBezTo>
                    <a:pt x="48" y="225"/>
                    <a:pt x="53" y="226"/>
                    <a:pt x="57" y="223"/>
                  </a:cubicBezTo>
                  <a:moveTo>
                    <a:pt x="38" y="193"/>
                  </a:moveTo>
                  <a:cubicBezTo>
                    <a:pt x="42" y="190"/>
                    <a:pt x="43" y="185"/>
                    <a:pt x="41" y="181"/>
                  </a:cubicBezTo>
                  <a:cubicBezTo>
                    <a:pt x="38" y="177"/>
                    <a:pt x="32" y="175"/>
                    <a:pt x="28" y="178"/>
                  </a:cubicBezTo>
                  <a:cubicBezTo>
                    <a:pt x="24" y="181"/>
                    <a:pt x="23" y="186"/>
                    <a:pt x="26" y="190"/>
                  </a:cubicBezTo>
                  <a:cubicBezTo>
                    <a:pt x="28" y="194"/>
                    <a:pt x="34" y="196"/>
                    <a:pt x="38" y="193"/>
                  </a:cubicBezTo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1" name="Freeform 110"/>
            <p:cNvSpPr>
              <a:spLocks noEditPoints="1"/>
            </p:cNvSpPr>
            <p:nvPr/>
          </p:nvSpPr>
          <p:spPr bwMode="auto">
            <a:xfrm>
              <a:off x="4600576" y="2595563"/>
              <a:ext cx="590550" cy="654050"/>
            </a:xfrm>
            <a:custGeom>
              <a:avLst/>
              <a:gdLst>
                <a:gd name="T0" fmla="*/ 247 w 514"/>
                <a:gd name="T1" fmla="*/ 3 h 569"/>
                <a:gd name="T2" fmla="*/ 511 w 514"/>
                <a:gd name="T3" fmla="*/ 397 h 569"/>
                <a:gd name="T4" fmla="*/ 267 w 514"/>
                <a:gd name="T5" fmla="*/ 566 h 569"/>
                <a:gd name="T6" fmla="*/ 3 w 514"/>
                <a:gd name="T7" fmla="*/ 172 h 569"/>
                <a:gd name="T8" fmla="*/ 251 w 514"/>
                <a:gd name="T9" fmla="*/ 527 h 569"/>
                <a:gd name="T10" fmla="*/ 241 w 514"/>
                <a:gd name="T11" fmla="*/ 512 h 569"/>
                <a:gd name="T12" fmla="*/ 251 w 514"/>
                <a:gd name="T13" fmla="*/ 527 h 569"/>
                <a:gd name="T14" fmla="*/ 234 w 514"/>
                <a:gd name="T15" fmla="*/ 484 h 569"/>
                <a:gd name="T16" fmla="*/ 219 w 514"/>
                <a:gd name="T17" fmla="*/ 494 h 569"/>
                <a:gd name="T18" fmla="*/ 212 w 514"/>
                <a:gd name="T19" fmla="*/ 466 h 569"/>
                <a:gd name="T20" fmla="*/ 203 w 514"/>
                <a:gd name="T21" fmla="*/ 451 h 569"/>
                <a:gd name="T22" fmla="*/ 212 w 514"/>
                <a:gd name="T23" fmla="*/ 466 h 569"/>
                <a:gd name="T24" fmla="*/ 195 w 514"/>
                <a:gd name="T25" fmla="*/ 424 h 569"/>
                <a:gd name="T26" fmla="*/ 180 w 514"/>
                <a:gd name="T27" fmla="*/ 433 h 569"/>
                <a:gd name="T28" fmla="*/ 173 w 514"/>
                <a:gd name="T29" fmla="*/ 406 h 569"/>
                <a:gd name="T30" fmla="*/ 164 w 514"/>
                <a:gd name="T31" fmla="*/ 391 h 569"/>
                <a:gd name="T32" fmla="*/ 173 w 514"/>
                <a:gd name="T33" fmla="*/ 406 h 569"/>
                <a:gd name="T34" fmla="*/ 157 w 514"/>
                <a:gd name="T35" fmla="*/ 363 h 569"/>
                <a:gd name="T36" fmla="*/ 141 w 514"/>
                <a:gd name="T37" fmla="*/ 372 h 569"/>
                <a:gd name="T38" fmla="*/ 134 w 514"/>
                <a:gd name="T39" fmla="*/ 345 h 569"/>
                <a:gd name="T40" fmla="*/ 125 w 514"/>
                <a:gd name="T41" fmla="*/ 330 h 569"/>
                <a:gd name="T42" fmla="*/ 134 w 514"/>
                <a:gd name="T43" fmla="*/ 345 h 569"/>
                <a:gd name="T44" fmla="*/ 118 w 514"/>
                <a:gd name="T45" fmla="*/ 302 h 569"/>
                <a:gd name="T46" fmla="*/ 103 w 514"/>
                <a:gd name="T47" fmla="*/ 312 h 569"/>
                <a:gd name="T48" fmla="*/ 95 w 514"/>
                <a:gd name="T49" fmla="*/ 284 h 569"/>
                <a:gd name="T50" fmla="*/ 86 w 514"/>
                <a:gd name="T51" fmla="*/ 269 h 569"/>
                <a:gd name="T52" fmla="*/ 95 w 514"/>
                <a:gd name="T53" fmla="*/ 284 h 569"/>
                <a:gd name="T54" fmla="*/ 79 w 514"/>
                <a:gd name="T55" fmla="*/ 241 h 569"/>
                <a:gd name="T56" fmla="*/ 64 w 514"/>
                <a:gd name="T57" fmla="*/ 251 h 569"/>
                <a:gd name="T58" fmla="*/ 57 w 514"/>
                <a:gd name="T59" fmla="*/ 223 h 569"/>
                <a:gd name="T60" fmla="*/ 47 w 514"/>
                <a:gd name="T61" fmla="*/ 208 h 569"/>
                <a:gd name="T62" fmla="*/ 57 w 514"/>
                <a:gd name="T63" fmla="*/ 223 h 569"/>
                <a:gd name="T64" fmla="*/ 40 w 514"/>
                <a:gd name="T65" fmla="*/ 180 h 569"/>
                <a:gd name="T66" fmla="*/ 25 w 514"/>
                <a:gd name="T67" fmla="*/ 1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4" h="569">
                  <a:moveTo>
                    <a:pt x="6" y="157"/>
                  </a:moveTo>
                  <a:cubicBezTo>
                    <a:pt x="247" y="3"/>
                    <a:pt x="247" y="3"/>
                    <a:pt x="247" y="3"/>
                  </a:cubicBezTo>
                  <a:cubicBezTo>
                    <a:pt x="252" y="0"/>
                    <a:pt x="258" y="1"/>
                    <a:pt x="261" y="6"/>
                  </a:cubicBezTo>
                  <a:cubicBezTo>
                    <a:pt x="511" y="397"/>
                    <a:pt x="511" y="397"/>
                    <a:pt x="511" y="397"/>
                  </a:cubicBezTo>
                  <a:cubicBezTo>
                    <a:pt x="514" y="402"/>
                    <a:pt x="513" y="409"/>
                    <a:pt x="508" y="412"/>
                  </a:cubicBezTo>
                  <a:cubicBezTo>
                    <a:pt x="267" y="566"/>
                    <a:pt x="267" y="566"/>
                    <a:pt x="267" y="566"/>
                  </a:cubicBezTo>
                  <a:cubicBezTo>
                    <a:pt x="262" y="569"/>
                    <a:pt x="256" y="568"/>
                    <a:pt x="253" y="563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0" y="167"/>
                    <a:pt x="1" y="160"/>
                    <a:pt x="6" y="157"/>
                  </a:cubicBezTo>
                  <a:moveTo>
                    <a:pt x="251" y="527"/>
                  </a:moveTo>
                  <a:cubicBezTo>
                    <a:pt x="255" y="525"/>
                    <a:pt x="256" y="519"/>
                    <a:pt x="254" y="515"/>
                  </a:cubicBezTo>
                  <a:cubicBezTo>
                    <a:pt x="251" y="511"/>
                    <a:pt x="246" y="509"/>
                    <a:pt x="241" y="512"/>
                  </a:cubicBezTo>
                  <a:cubicBezTo>
                    <a:pt x="237" y="515"/>
                    <a:pt x="236" y="520"/>
                    <a:pt x="239" y="524"/>
                  </a:cubicBezTo>
                  <a:cubicBezTo>
                    <a:pt x="241" y="529"/>
                    <a:pt x="247" y="530"/>
                    <a:pt x="251" y="527"/>
                  </a:cubicBezTo>
                  <a:moveTo>
                    <a:pt x="232" y="497"/>
                  </a:moveTo>
                  <a:cubicBezTo>
                    <a:pt x="236" y="494"/>
                    <a:pt x="237" y="489"/>
                    <a:pt x="234" y="484"/>
                  </a:cubicBezTo>
                  <a:cubicBezTo>
                    <a:pt x="232" y="480"/>
                    <a:pt x="226" y="479"/>
                    <a:pt x="222" y="482"/>
                  </a:cubicBezTo>
                  <a:cubicBezTo>
                    <a:pt x="218" y="484"/>
                    <a:pt x="217" y="490"/>
                    <a:pt x="219" y="494"/>
                  </a:cubicBezTo>
                  <a:cubicBezTo>
                    <a:pt x="222" y="498"/>
                    <a:pt x="227" y="499"/>
                    <a:pt x="232" y="497"/>
                  </a:cubicBezTo>
                  <a:moveTo>
                    <a:pt x="212" y="466"/>
                  </a:moveTo>
                  <a:cubicBezTo>
                    <a:pt x="216" y="464"/>
                    <a:pt x="218" y="458"/>
                    <a:pt x="215" y="454"/>
                  </a:cubicBezTo>
                  <a:cubicBezTo>
                    <a:pt x="212" y="450"/>
                    <a:pt x="207" y="449"/>
                    <a:pt x="203" y="451"/>
                  </a:cubicBezTo>
                  <a:cubicBezTo>
                    <a:pt x="198" y="454"/>
                    <a:pt x="197" y="460"/>
                    <a:pt x="200" y="464"/>
                  </a:cubicBezTo>
                  <a:cubicBezTo>
                    <a:pt x="202" y="468"/>
                    <a:pt x="208" y="469"/>
                    <a:pt x="212" y="466"/>
                  </a:cubicBezTo>
                  <a:moveTo>
                    <a:pt x="193" y="436"/>
                  </a:moveTo>
                  <a:cubicBezTo>
                    <a:pt x="197" y="433"/>
                    <a:pt x="198" y="428"/>
                    <a:pt x="195" y="424"/>
                  </a:cubicBezTo>
                  <a:cubicBezTo>
                    <a:pt x="193" y="420"/>
                    <a:pt x="187" y="418"/>
                    <a:pt x="183" y="421"/>
                  </a:cubicBezTo>
                  <a:cubicBezTo>
                    <a:pt x="179" y="424"/>
                    <a:pt x="178" y="429"/>
                    <a:pt x="180" y="433"/>
                  </a:cubicBezTo>
                  <a:cubicBezTo>
                    <a:pt x="183" y="437"/>
                    <a:pt x="189" y="439"/>
                    <a:pt x="193" y="436"/>
                  </a:cubicBezTo>
                  <a:moveTo>
                    <a:pt x="173" y="406"/>
                  </a:moveTo>
                  <a:cubicBezTo>
                    <a:pt x="177" y="403"/>
                    <a:pt x="179" y="397"/>
                    <a:pt x="176" y="393"/>
                  </a:cubicBezTo>
                  <a:cubicBezTo>
                    <a:pt x="173" y="389"/>
                    <a:pt x="168" y="388"/>
                    <a:pt x="164" y="391"/>
                  </a:cubicBezTo>
                  <a:cubicBezTo>
                    <a:pt x="159" y="393"/>
                    <a:pt x="158" y="399"/>
                    <a:pt x="161" y="403"/>
                  </a:cubicBezTo>
                  <a:cubicBezTo>
                    <a:pt x="164" y="407"/>
                    <a:pt x="169" y="408"/>
                    <a:pt x="173" y="406"/>
                  </a:cubicBezTo>
                  <a:moveTo>
                    <a:pt x="154" y="375"/>
                  </a:moveTo>
                  <a:cubicBezTo>
                    <a:pt x="158" y="373"/>
                    <a:pt x="159" y="367"/>
                    <a:pt x="157" y="363"/>
                  </a:cubicBezTo>
                  <a:cubicBezTo>
                    <a:pt x="154" y="359"/>
                    <a:pt x="148" y="357"/>
                    <a:pt x="144" y="360"/>
                  </a:cubicBezTo>
                  <a:cubicBezTo>
                    <a:pt x="140" y="363"/>
                    <a:pt x="139" y="368"/>
                    <a:pt x="141" y="372"/>
                  </a:cubicBezTo>
                  <a:cubicBezTo>
                    <a:pt x="144" y="377"/>
                    <a:pt x="150" y="378"/>
                    <a:pt x="154" y="375"/>
                  </a:cubicBezTo>
                  <a:moveTo>
                    <a:pt x="134" y="345"/>
                  </a:moveTo>
                  <a:cubicBezTo>
                    <a:pt x="139" y="342"/>
                    <a:pt x="140" y="337"/>
                    <a:pt x="137" y="332"/>
                  </a:cubicBezTo>
                  <a:cubicBezTo>
                    <a:pt x="134" y="328"/>
                    <a:pt x="129" y="327"/>
                    <a:pt x="125" y="330"/>
                  </a:cubicBezTo>
                  <a:cubicBezTo>
                    <a:pt x="121" y="332"/>
                    <a:pt x="119" y="338"/>
                    <a:pt x="122" y="342"/>
                  </a:cubicBezTo>
                  <a:cubicBezTo>
                    <a:pt x="125" y="346"/>
                    <a:pt x="130" y="347"/>
                    <a:pt x="134" y="345"/>
                  </a:cubicBezTo>
                  <a:moveTo>
                    <a:pt x="115" y="314"/>
                  </a:moveTo>
                  <a:cubicBezTo>
                    <a:pt x="119" y="312"/>
                    <a:pt x="120" y="306"/>
                    <a:pt x="118" y="302"/>
                  </a:cubicBezTo>
                  <a:cubicBezTo>
                    <a:pt x="115" y="298"/>
                    <a:pt x="109" y="297"/>
                    <a:pt x="105" y="299"/>
                  </a:cubicBezTo>
                  <a:cubicBezTo>
                    <a:pt x="101" y="302"/>
                    <a:pt x="100" y="308"/>
                    <a:pt x="103" y="312"/>
                  </a:cubicBezTo>
                  <a:cubicBezTo>
                    <a:pt x="105" y="316"/>
                    <a:pt x="111" y="317"/>
                    <a:pt x="115" y="314"/>
                  </a:cubicBezTo>
                  <a:moveTo>
                    <a:pt x="95" y="284"/>
                  </a:moveTo>
                  <a:cubicBezTo>
                    <a:pt x="100" y="281"/>
                    <a:pt x="101" y="276"/>
                    <a:pt x="98" y="272"/>
                  </a:cubicBezTo>
                  <a:cubicBezTo>
                    <a:pt x="96" y="268"/>
                    <a:pt x="90" y="266"/>
                    <a:pt x="86" y="269"/>
                  </a:cubicBezTo>
                  <a:cubicBezTo>
                    <a:pt x="82" y="272"/>
                    <a:pt x="80" y="277"/>
                    <a:pt x="83" y="281"/>
                  </a:cubicBezTo>
                  <a:cubicBezTo>
                    <a:pt x="86" y="285"/>
                    <a:pt x="91" y="287"/>
                    <a:pt x="95" y="284"/>
                  </a:cubicBezTo>
                  <a:moveTo>
                    <a:pt x="76" y="254"/>
                  </a:moveTo>
                  <a:cubicBezTo>
                    <a:pt x="80" y="251"/>
                    <a:pt x="81" y="245"/>
                    <a:pt x="79" y="241"/>
                  </a:cubicBezTo>
                  <a:cubicBezTo>
                    <a:pt x="76" y="237"/>
                    <a:pt x="71" y="236"/>
                    <a:pt x="66" y="239"/>
                  </a:cubicBezTo>
                  <a:cubicBezTo>
                    <a:pt x="62" y="241"/>
                    <a:pt x="61" y="247"/>
                    <a:pt x="64" y="251"/>
                  </a:cubicBezTo>
                  <a:cubicBezTo>
                    <a:pt x="66" y="255"/>
                    <a:pt x="72" y="256"/>
                    <a:pt x="76" y="254"/>
                  </a:cubicBezTo>
                  <a:moveTo>
                    <a:pt x="57" y="223"/>
                  </a:moveTo>
                  <a:cubicBezTo>
                    <a:pt x="61" y="221"/>
                    <a:pt x="62" y="215"/>
                    <a:pt x="59" y="211"/>
                  </a:cubicBezTo>
                  <a:cubicBezTo>
                    <a:pt x="57" y="207"/>
                    <a:pt x="51" y="205"/>
                    <a:pt x="47" y="208"/>
                  </a:cubicBezTo>
                  <a:cubicBezTo>
                    <a:pt x="43" y="211"/>
                    <a:pt x="42" y="216"/>
                    <a:pt x="44" y="220"/>
                  </a:cubicBezTo>
                  <a:cubicBezTo>
                    <a:pt x="47" y="225"/>
                    <a:pt x="52" y="226"/>
                    <a:pt x="57" y="223"/>
                  </a:cubicBezTo>
                  <a:moveTo>
                    <a:pt x="37" y="193"/>
                  </a:moveTo>
                  <a:cubicBezTo>
                    <a:pt x="41" y="190"/>
                    <a:pt x="43" y="185"/>
                    <a:pt x="40" y="180"/>
                  </a:cubicBezTo>
                  <a:cubicBezTo>
                    <a:pt x="37" y="176"/>
                    <a:pt x="32" y="175"/>
                    <a:pt x="28" y="178"/>
                  </a:cubicBezTo>
                  <a:cubicBezTo>
                    <a:pt x="23" y="180"/>
                    <a:pt x="22" y="186"/>
                    <a:pt x="25" y="190"/>
                  </a:cubicBezTo>
                  <a:cubicBezTo>
                    <a:pt x="27" y="194"/>
                    <a:pt x="33" y="195"/>
                    <a:pt x="37" y="193"/>
                  </a:cubicBezTo>
                </a:path>
              </a:pathLst>
            </a:custGeom>
            <a:solidFill>
              <a:srgbClr val="48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2" name="Freeform 111"/>
            <p:cNvSpPr>
              <a:spLocks/>
            </p:cNvSpPr>
            <p:nvPr/>
          </p:nvSpPr>
          <p:spPr bwMode="auto">
            <a:xfrm>
              <a:off x="4608513" y="2798763"/>
              <a:ext cx="38100" cy="33338"/>
            </a:xfrm>
            <a:custGeom>
              <a:avLst/>
              <a:gdLst>
                <a:gd name="T0" fmla="*/ 30 w 33"/>
                <a:gd name="T1" fmla="*/ 5 h 28"/>
                <a:gd name="T2" fmla="*/ 31 w 33"/>
                <a:gd name="T3" fmla="*/ 13 h 28"/>
                <a:gd name="T4" fmla="*/ 9 w 33"/>
                <a:gd name="T5" fmla="*/ 27 h 28"/>
                <a:gd name="T6" fmla="*/ 3 w 33"/>
                <a:gd name="T7" fmla="*/ 23 h 28"/>
                <a:gd name="T8" fmla="*/ 2 w 33"/>
                <a:gd name="T9" fmla="*/ 15 h 28"/>
                <a:gd name="T10" fmla="*/ 24 w 33"/>
                <a:gd name="T11" fmla="*/ 1 h 28"/>
                <a:gd name="T12" fmla="*/ 30 w 33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0" y="5"/>
                  </a:moveTo>
                  <a:cubicBezTo>
                    <a:pt x="33" y="8"/>
                    <a:pt x="33" y="12"/>
                    <a:pt x="31" y="1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5" y="26"/>
                    <a:pt x="3" y="23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0"/>
                    <a:pt x="28" y="2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3" name="Freeform 112"/>
            <p:cNvSpPr>
              <a:spLocks/>
            </p:cNvSpPr>
            <p:nvPr/>
          </p:nvSpPr>
          <p:spPr bwMode="auto">
            <a:xfrm>
              <a:off x="4613276" y="2800351"/>
              <a:ext cx="28575" cy="26988"/>
            </a:xfrm>
            <a:custGeom>
              <a:avLst/>
              <a:gdLst>
                <a:gd name="T0" fmla="*/ 20 w 26"/>
                <a:gd name="T1" fmla="*/ 0 h 23"/>
                <a:gd name="T2" fmla="*/ 0 w 26"/>
                <a:gd name="T3" fmla="*/ 12 h 23"/>
                <a:gd name="T4" fmla="*/ 2 w 26"/>
                <a:gd name="T5" fmla="*/ 18 h 23"/>
                <a:gd name="T6" fmla="*/ 9 w 26"/>
                <a:gd name="T7" fmla="*/ 21 h 23"/>
                <a:gd name="T8" fmla="*/ 24 w 26"/>
                <a:gd name="T9" fmla="*/ 12 h 23"/>
                <a:gd name="T10" fmla="*/ 23 w 26"/>
                <a:gd name="T11" fmla="*/ 4 h 23"/>
                <a:gd name="T12" fmla="*/ 20 w 26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6"/>
                    <a:pt x="2" y="18"/>
                  </a:cubicBezTo>
                  <a:cubicBezTo>
                    <a:pt x="4" y="21"/>
                    <a:pt x="7" y="23"/>
                    <a:pt x="9" y="2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0"/>
                    <a:pt x="26" y="7"/>
                    <a:pt x="23" y="4"/>
                  </a:cubicBezTo>
                  <a:cubicBezTo>
                    <a:pt x="22" y="2"/>
                    <a:pt x="21" y="1"/>
                    <a:pt x="20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4" name="Freeform 113"/>
            <p:cNvSpPr>
              <a:spLocks/>
            </p:cNvSpPr>
            <p:nvPr/>
          </p:nvSpPr>
          <p:spPr bwMode="auto">
            <a:xfrm>
              <a:off x="4610101" y="2813051"/>
              <a:ext cx="14288" cy="14288"/>
            </a:xfrm>
            <a:custGeom>
              <a:avLst/>
              <a:gdLst>
                <a:gd name="T0" fmla="*/ 5 w 12"/>
                <a:gd name="T1" fmla="*/ 4 h 13"/>
                <a:gd name="T2" fmla="*/ 4 w 12"/>
                <a:gd name="T3" fmla="*/ 0 h 13"/>
                <a:gd name="T4" fmla="*/ 0 w 12"/>
                <a:gd name="T5" fmla="*/ 3 h 13"/>
                <a:gd name="T6" fmla="*/ 0 w 12"/>
                <a:gd name="T7" fmla="*/ 3 h 13"/>
                <a:gd name="T8" fmla="*/ 1 w 12"/>
                <a:gd name="T9" fmla="*/ 8 h 13"/>
                <a:gd name="T10" fmla="*/ 8 w 12"/>
                <a:gd name="T11" fmla="*/ 12 h 13"/>
                <a:gd name="T12" fmla="*/ 11 w 12"/>
                <a:gd name="T13" fmla="*/ 10 h 13"/>
                <a:gd name="T14" fmla="*/ 12 w 12"/>
                <a:gd name="T15" fmla="*/ 10 h 13"/>
                <a:gd name="T16" fmla="*/ 5 w 12"/>
                <a:gd name="T1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5" y="4"/>
                  </a:moveTo>
                  <a:cubicBezTo>
                    <a:pt x="5" y="3"/>
                    <a:pt x="4" y="1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8"/>
                  </a:cubicBezTo>
                  <a:cubicBezTo>
                    <a:pt x="4" y="11"/>
                    <a:pt x="7" y="13"/>
                    <a:pt x="8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9" y="9"/>
                    <a:pt x="7" y="6"/>
                    <a:pt x="5" y="4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5" name="Freeform 114"/>
            <p:cNvSpPr>
              <a:spLocks/>
            </p:cNvSpPr>
            <p:nvPr/>
          </p:nvSpPr>
          <p:spPr bwMode="auto">
            <a:xfrm>
              <a:off x="4630738" y="2833688"/>
              <a:ext cx="36513" cy="31750"/>
            </a:xfrm>
            <a:custGeom>
              <a:avLst/>
              <a:gdLst>
                <a:gd name="T0" fmla="*/ 30 w 32"/>
                <a:gd name="T1" fmla="*/ 5 h 28"/>
                <a:gd name="T2" fmla="*/ 31 w 32"/>
                <a:gd name="T3" fmla="*/ 13 h 28"/>
                <a:gd name="T4" fmla="*/ 9 w 32"/>
                <a:gd name="T5" fmla="*/ 27 h 28"/>
                <a:gd name="T6" fmla="*/ 2 w 32"/>
                <a:gd name="T7" fmla="*/ 23 h 28"/>
                <a:gd name="T8" fmla="*/ 1 w 32"/>
                <a:gd name="T9" fmla="*/ 15 h 28"/>
                <a:gd name="T10" fmla="*/ 23 w 32"/>
                <a:gd name="T11" fmla="*/ 1 h 28"/>
                <a:gd name="T12" fmla="*/ 30 w 32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30" y="5"/>
                  </a:moveTo>
                  <a:cubicBezTo>
                    <a:pt x="32" y="9"/>
                    <a:pt x="32" y="12"/>
                    <a:pt x="31" y="1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8"/>
                    <a:pt x="4" y="26"/>
                    <a:pt x="2" y="23"/>
                  </a:cubicBezTo>
                  <a:cubicBezTo>
                    <a:pt x="0" y="20"/>
                    <a:pt x="0" y="16"/>
                    <a:pt x="1" y="1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8" y="2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6" name="Freeform 115"/>
            <p:cNvSpPr>
              <a:spLocks/>
            </p:cNvSpPr>
            <p:nvPr/>
          </p:nvSpPr>
          <p:spPr bwMode="auto">
            <a:xfrm>
              <a:off x="4633913" y="2835276"/>
              <a:ext cx="30163" cy="25400"/>
            </a:xfrm>
            <a:custGeom>
              <a:avLst/>
              <a:gdLst>
                <a:gd name="T0" fmla="*/ 20 w 26"/>
                <a:gd name="T1" fmla="*/ 0 h 23"/>
                <a:gd name="T2" fmla="*/ 0 w 26"/>
                <a:gd name="T3" fmla="*/ 13 h 23"/>
                <a:gd name="T4" fmla="*/ 2 w 26"/>
                <a:gd name="T5" fmla="*/ 18 h 23"/>
                <a:gd name="T6" fmla="*/ 9 w 26"/>
                <a:gd name="T7" fmla="*/ 22 h 23"/>
                <a:gd name="T8" fmla="*/ 25 w 26"/>
                <a:gd name="T9" fmla="*/ 12 h 23"/>
                <a:gd name="T10" fmla="*/ 24 w 26"/>
                <a:gd name="T11" fmla="*/ 4 h 23"/>
                <a:gd name="T12" fmla="*/ 20 w 26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6"/>
                    <a:pt x="2" y="18"/>
                  </a:cubicBezTo>
                  <a:cubicBezTo>
                    <a:pt x="4" y="21"/>
                    <a:pt x="7" y="23"/>
                    <a:pt x="9" y="2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7"/>
                    <a:pt x="24" y="4"/>
                  </a:cubicBezTo>
                  <a:cubicBezTo>
                    <a:pt x="23" y="2"/>
                    <a:pt x="21" y="1"/>
                    <a:pt x="20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7" name="Freeform 116"/>
            <p:cNvSpPr>
              <a:spLocks/>
            </p:cNvSpPr>
            <p:nvPr/>
          </p:nvSpPr>
          <p:spPr bwMode="auto">
            <a:xfrm>
              <a:off x="4632326" y="2847976"/>
              <a:ext cx="14288" cy="14288"/>
            </a:xfrm>
            <a:custGeom>
              <a:avLst/>
              <a:gdLst>
                <a:gd name="T0" fmla="*/ 6 w 12"/>
                <a:gd name="T1" fmla="*/ 3 h 12"/>
                <a:gd name="T2" fmla="*/ 4 w 12"/>
                <a:gd name="T3" fmla="*/ 0 h 12"/>
                <a:gd name="T4" fmla="*/ 0 w 12"/>
                <a:gd name="T5" fmla="*/ 2 h 12"/>
                <a:gd name="T6" fmla="*/ 0 w 12"/>
                <a:gd name="T7" fmla="*/ 2 h 12"/>
                <a:gd name="T8" fmla="*/ 2 w 12"/>
                <a:gd name="T9" fmla="*/ 7 h 12"/>
                <a:gd name="T10" fmla="*/ 9 w 12"/>
                <a:gd name="T11" fmla="*/ 11 h 12"/>
                <a:gd name="T12" fmla="*/ 12 w 12"/>
                <a:gd name="T13" fmla="*/ 9 h 12"/>
                <a:gd name="T14" fmla="*/ 12 w 12"/>
                <a:gd name="T15" fmla="*/ 9 h 12"/>
                <a:gd name="T16" fmla="*/ 6 w 12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6" y="3"/>
                  </a:moveTo>
                  <a:cubicBezTo>
                    <a:pt x="5" y="2"/>
                    <a:pt x="5" y="1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4" y="11"/>
                    <a:pt x="7" y="12"/>
                    <a:pt x="9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8"/>
                    <a:pt x="8" y="6"/>
                    <a:pt x="6" y="3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8" name="Freeform 117"/>
            <p:cNvSpPr>
              <a:spLocks/>
            </p:cNvSpPr>
            <p:nvPr/>
          </p:nvSpPr>
          <p:spPr bwMode="auto">
            <a:xfrm>
              <a:off x="4652963" y="2868613"/>
              <a:ext cx="38100" cy="33338"/>
            </a:xfrm>
            <a:custGeom>
              <a:avLst/>
              <a:gdLst>
                <a:gd name="T0" fmla="*/ 30 w 33"/>
                <a:gd name="T1" fmla="*/ 5 h 28"/>
                <a:gd name="T2" fmla="*/ 31 w 33"/>
                <a:gd name="T3" fmla="*/ 13 h 28"/>
                <a:gd name="T4" fmla="*/ 9 w 33"/>
                <a:gd name="T5" fmla="*/ 26 h 28"/>
                <a:gd name="T6" fmla="*/ 3 w 33"/>
                <a:gd name="T7" fmla="*/ 23 h 28"/>
                <a:gd name="T8" fmla="*/ 2 w 33"/>
                <a:gd name="T9" fmla="*/ 15 h 28"/>
                <a:gd name="T10" fmla="*/ 24 w 33"/>
                <a:gd name="T11" fmla="*/ 1 h 28"/>
                <a:gd name="T12" fmla="*/ 30 w 33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0" y="5"/>
                  </a:moveTo>
                  <a:cubicBezTo>
                    <a:pt x="32" y="8"/>
                    <a:pt x="33" y="11"/>
                    <a:pt x="31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8"/>
                    <a:pt x="5" y="26"/>
                    <a:pt x="3" y="23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0"/>
                    <a:pt x="28" y="1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9" name="Freeform 118"/>
            <p:cNvSpPr>
              <a:spLocks/>
            </p:cNvSpPr>
            <p:nvPr/>
          </p:nvSpPr>
          <p:spPr bwMode="auto">
            <a:xfrm>
              <a:off x="4657726" y="2870201"/>
              <a:ext cx="30163" cy="25400"/>
            </a:xfrm>
            <a:custGeom>
              <a:avLst/>
              <a:gdLst>
                <a:gd name="T0" fmla="*/ 20 w 26"/>
                <a:gd name="T1" fmla="*/ 0 h 22"/>
                <a:gd name="T2" fmla="*/ 0 w 26"/>
                <a:gd name="T3" fmla="*/ 12 h 22"/>
                <a:gd name="T4" fmla="*/ 2 w 26"/>
                <a:gd name="T5" fmla="*/ 17 h 22"/>
                <a:gd name="T6" fmla="*/ 9 w 26"/>
                <a:gd name="T7" fmla="*/ 21 h 22"/>
                <a:gd name="T8" fmla="*/ 24 w 26"/>
                <a:gd name="T9" fmla="*/ 11 h 22"/>
                <a:gd name="T10" fmla="*/ 23 w 26"/>
                <a:gd name="T11" fmla="*/ 4 h 22"/>
                <a:gd name="T12" fmla="*/ 20 w 26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2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4" y="21"/>
                    <a:pt x="7" y="22"/>
                    <a:pt x="9" y="2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6" y="10"/>
                    <a:pt x="25" y="7"/>
                    <a:pt x="23" y="4"/>
                  </a:cubicBezTo>
                  <a:cubicBezTo>
                    <a:pt x="22" y="2"/>
                    <a:pt x="21" y="1"/>
                    <a:pt x="20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0" name="Freeform 119"/>
            <p:cNvSpPr>
              <a:spLocks/>
            </p:cNvSpPr>
            <p:nvPr/>
          </p:nvSpPr>
          <p:spPr bwMode="auto">
            <a:xfrm>
              <a:off x="4654551" y="2882901"/>
              <a:ext cx="14288" cy="15875"/>
            </a:xfrm>
            <a:custGeom>
              <a:avLst/>
              <a:gdLst>
                <a:gd name="T0" fmla="*/ 5 w 12"/>
                <a:gd name="T1" fmla="*/ 3 h 13"/>
                <a:gd name="T2" fmla="*/ 4 w 12"/>
                <a:gd name="T3" fmla="*/ 0 h 13"/>
                <a:gd name="T4" fmla="*/ 0 w 12"/>
                <a:gd name="T5" fmla="*/ 3 h 13"/>
                <a:gd name="T6" fmla="*/ 0 w 12"/>
                <a:gd name="T7" fmla="*/ 3 h 13"/>
                <a:gd name="T8" fmla="*/ 1 w 12"/>
                <a:gd name="T9" fmla="*/ 8 h 13"/>
                <a:gd name="T10" fmla="*/ 8 w 12"/>
                <a:gd name="T11" fmla="*/ 12 h 13"/>
                <a:gd name="T12" fmla="*/ 11 w 12"/>
                <a:gd name="T13" fmla="*/ 10 h 13"/>
                <a:gd name="T14" fmla="*/ 12 w 12"/>
                <a:gd name="T15" fmla="*/ 10 h 13"/>
                <a:gd name="T16" fmla="*/ 5 w 12"/>
                <a:gd name="T1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5" y="3"/>
                  </a:moveTo>
                  <a:cubicBezTo>
                    <a:pt x="5" y="2"/>
                    <a:pt x="4" y="1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8"/>
                  </a:cubicBezTo>
                  <a:cubicBezTo>
                    <a:pt x="3" y="11"/>
                    <a:pt x="7" y="13"/>
                    <a:pt x="8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9" y="8"/>
                    <a:pt x="7" y="6"/>
                    <a:pt x="5" y="3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1" name="Freeform 120"/>
            <p:cNvSpPr>
              <a:spLocks/>
            </p:cNvSpPr>
            <p:nvPr/>
          </p:nvSpPr>
          <p:spPr bwMode="auto">
            <a:xfrm>
              <a:off x="4675188" y="2903538"/>
              <a:ext cx="38100" cy="33338"/>
            </a:xfrm>
            <a:custGeom>
              <a:avLst/>
              <a:gdLst>
                <a:gd name="T0" fmla="*/ 30 w 32"/>
                <a:gd name="T1" fmla="*/ 5 h 28"/>
                <a:gd name="T2" fmla="*/ 31 w 32"/>
                <a:gd name="T3" fmla="*/ 13 h 28"/>
                <a:gd name="T4" fmla="*/ 9 w 32"/>
                <a:gd name="T5" fmla="*/ 27 h 28"/>
                <a:gd name="T6" fmla="*/ 2 w 32"/>
                <a:gd name="T7" fmla="*/ 23 h 28"/>
                <a:gd name="T8" fmla="*/ 1 w 32"/>
                <a:gd name="T9" fmla="*/ 15 h 28"/>
                <a:gd name="T10" fmla="*/ 23 w 32"/>
                <a:gd name="T11" fmla="*/ 1 h 28"/>
                <a:gd name="T12" fmla="*/ 30 w 32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30" y="5"/>
                  </a:moveTo>
                  <a:cubicBezTo>
                    <a:pt x="32" y="8"/>
                    <a:pt x="32" y="12"/>
                    <a:pt x="31" y="1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8"/>
                    <a:pt x="4" y="26"/>
                    <a:pt x="2" y="23"/>
                  </a:cubicBezTo>
                  <a:cubicBezTo>
                    <a:pt x="0" y="20"/>
                    <a:pt x="0" y="16"/>
                    <a:pt x="1" y="1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8" y="2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2" name="Freeform 121"/>
            <p:cNvSpPr>
              <a:spLocks/>
            </p:cNvSpPr>
            <p:nvPr/>
          </p:nvSpPr>
          <p:spPr bwMode="auto">
            <a:xfrm>
              <a:off x="4679951" y="2905126"/>
              <a:ext cx="28575" cy="26988"/>
            </a:xfrm>
            <a:custGeom>
              <a:avLst/>
              <a:gdLst>
                <a:gd name="T0" fmla="*/ 20 w 26"/>
                <a:gd name="T1" fmla="*/ 0 h 23"/>
                <a:gd name="T2" fmla="*/ 0 w 26"/>
                <a:gd name="T3" fmla="*/ 13 h 23"/>
                <a:gd name="T4" fmla="*/ 2 w 26"/>
                <a:gd name="T5" fmla="*/ 18 h 23"/>
                <a:gd name="T6" fmla="*/ 9 w 26"/>
                <a:gd name="T7" fmla="*/ 22 h 23"/>
                <a:gd name="T8" fmla="*/ 25 w 26"/>
                <a:gd name="T9" fmla="*/ 12 h 23"/>
                <a:gd name="T10" fmla="*/ 24 w 26"/>
                <a:gd name="T11" fmla="*/ 4 h 23"/>
                <a:gd name="T12" fmla="*/ 20 w 26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6"/>
                    <a:pt x="2" y="18"/>
                  </a:cubicBezTo>
                  <a:cubicBezTo>
                    <a:pt x="4" y="21"/>
                    <a:pt x="7" y="23"/>
                    <a:pt x="9" y="2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7"/>
                    <a:pt x="24" y="4"/>
                  </a:cubicBezTo>
                  <a:cubicBezTo>
                    <a:pt x="23" y="2"/>
                    <a:pt x="21" y="1"/>
                    <a:pt x="20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3" name="Freeform 122"/>
            <p:cNvSpPr>
              <a:spLocks/>
            </p:cNvSpPr>
            <p:nvPr/>
          </p:nvSpPr>
          <p:spPr bwMode="auto">
            <a:xfrm>
              <a:off x="4676776" y="2919413"/>
              <a:ext cx="14288" cy="12700"/>
            </a:xfrm>
            <a:custGeom>
              <a:avLst/>
              <a:gdLst>
                <a:gd name="T0" fmla="*/ 6 w 12"/>
                <a:gd name="T1" fmla="*/ 3 h 12"/>
                <a:gd name="T2" fmla="*/ 4 w 12"/>
                <a:gd name="T3" fmla="*/ 0 h 12"/>
                <a:gd name="T4" fmla="*/ 0 w 12"/>
                <a:gd name="T5" fmla="*/ 2 h 12"/>
                <a:gd name="T6" fmla="*/ 0 w 12"/>
                <a:gd name="T7" fmla="*/ 2 h 12"/>
                <a:gd name="T8" fmla="*/ 2 w 12"/>
                <a:gd name="T9" fmla="*/ 7 h 12"/>
                <a:gd name="T10" fmla="*/ 9 w 12"/>
                <a:gd name="T11" fmla="*/ 11 h 12"/>
                <a:gd name="T12" fmla="*/ 12 w 12"/>
                <a:gd name="T13" fmla="*/ 9 h 12"/>
                <a:gd name="T14" fmla="*/ 12 w 12"/>
                <a:gd name="T15" fmla="*/ 9 h 12"/>
                <a:gd name="T16" fmla="*/ 6 w 12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6" y="3"/>
                  </a:moveTo>
                  <a:cubicBezTo>
                    <a:pt x="5" y="2"/>
                    <a:pt x="5" y="1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4" y="11"/>
                    <a:pt x="7" y="12"/>
                    <a:pt x="9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8"/>
                    <a:pt x="8" y="6"/>
                    <a:pt x="6" y="3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4" name="Freeform 123"/>
            <p:cNvSpPr>
              <a:spLocks/>
            </p:cNvSpPr>
            <p:nvPr/>
          </p:nvSpPr>
          <p:spPr bwMode="auto">
            <a:xfrm>
              <a:off x="4697413" y="2940051"/>
              <a:ext cx="38100" cy="30163"/>
            </a:xfrm>
            <a:custGeom>
              <a:avLst/>
              <a:gdLst>
                <a:gd name="T0" fmla="*/ 30 w 33"/>
                <a:gd name="T1" fmla="*/ 5 h 27"/>
                <a:gd name="T2" fmla="*/ 31 w 33"/>
                <a:gd name="T3" fmla="*/ 12 h 27"/>
                <a:gd name="T4" fmla="*/ 9 w 33"/>
                <a:gd name="T5" fmla="*/ 26 h 27"/>
                <a:gd name="T6" fmla="*/ 2 w 33"/>
                <a:gd name="T7" fmla="*/ 22 h 27"/>
                <a:gd name="T8" fmla="*/ 2 w 33"/>
                <a:gd name="T9" fmla="*/ 15 h 27"/>
                <a:gd name="T10" fmla="*/ 24 w 33"/>
                <a:gd name="T11" fmla="*/ 1 h 27"/>
                <a:gd name="T12" fmla="*/ 30 w 33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7">
                  <a:moveTo>
                    <a:pt x="30" y="5"/>
                  </a:moveTo>
                  <a:cubicBezTo>
                    <a:pt x="32" y="8"/>
                    <a:pt x="33" y="11"/>
                    <a:pt x="31" y="12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5" y="26"/>
                    <a:pt x="2" y="22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0"/>
                    <a:pt x="28" y="1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5" name="Freeform 124"/>
            <p:cNvSpPr>
              <a:spLocks/>
            </p:cNvSpPr>
            <p:nvPr/>
          </p:nvSpPr>
          <p:spPr bwMode="auto">
            <a:xfrm>
              <a:off x="4702176" y="2940051"/>
              <a:ext cx="30163" cy="25400"/>
            </a:xfrm>
            <a:custGeom>
              <a:avLst/>
              <a:gdLst>
                <a:gd name="T0" fmla="*/ 19 w 26"/>
                <a:gd name="T1" fmla="*/ 0 h 22"/>
                <a:gd name="T2" fmla="*/ 0 w 26"/>
                <a:gd name="T3" fmla="*/ 12 h 22"/>
                <a:gd name="T4" fmla="*/ 2 w 26"/>
                <a:gd name="T5" fmla="*/ 17 h 22"/>
                <a:gd name="T6" fmla="*/ 9 w 26"/>
                <a:gd name="T7" fmla="*/ 21 h 22"/>
                <a:gd name="T8" fmla="*/ 24 w 26"/>
                <a:gd name="T9" fmla="*/ 11 h 22"/>
                <a:gd name="T10" fmla="*/ 23 w 26"/>
                <a:gd name="T11" fmla="*/ 3 h 22"/>
                <a:gd name="T12" fmla="*/ 19 w 26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1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4" y="21"/>
                    <a:pt x="7" y="22"/>
                    <a:pt x="9" y="2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6" y="10"/>
                    <a:pt x="25" y="7"/>
                    <a:pt x="23" y="3"/>
                  </a:cubicBezTo>
                  <a:cubicBezTo>
                    <a:pt x="22" y="2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6" name="Freeform 125"/>
            <p:cNvSpPr>
              <a:spLocks/>
            </p:cNvSpPr>
            <p:nvPr/>
          </p:nvSpPr>
          <p:spPr bwMode="auto">
            <a:xfrm>
              <a:off x="4700588" y="2952751"/>
              <a:ext cx="12700" cy="15875"/>
            </a:xfrm>
            <a:custGeom>
              <a:avLst/>
              <a:gdLst>
                <a:gd name="T0" fmla="*/ 5 w 11"/>
                <a:gd name="T1" fmla="*/ 3 h 13"/>
                <a:gd name="T2" fmla="*/ 4 w 11"/>
                <a:gd name="T3" fmla="*/ 0 h 13"/>
                <a:gd name="T4" fmla="*/ 0 w 11"/>
                <a:gd name="T5" fmla="*/ 3 h 13"/>
                <a:gd name="T6" fmla="*/ 0 w 11"/>
                <a:gd name="T7" fmla="*/ 3 h 13"/>
                <a:gd name="T8" fmla="*/ 1 w 11"/>
                <a:gd name="T9" fmla="*/ 8 h 13"/>
                <a:gd name="T10" fmla="*/ 8 w 11"/>
                <a:gd name="T11" fmla="*/ 12 h 13"/>
                <a:gd name="T12" fmla="*/ 11 w 11"/>
                <a:gd name="T13" fmla="*/ 10 h 13"/>
                <a:gd name="T14" fmla="*/ 11 w 11"/>
                <a:gd name="T15" fmla="*/ 10 h 13"/>
                <a:gd name="T16" fmla="*/ 5 w 11"/>
                <a:gd name="T1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3">
                  <a:moveTo>
                    <a:pt x="5" y="3"/>
                  </a:moveTo>
                  <a:cubicBezTo>
                    <a:pt x="5" y="2"/>
                    <a:pt x="4" y="1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8"/>
                  </a:cubicBezTo>
                  <a:cubicBezTo>
                    <a:pt x="3" y="11"/>
                    <a:pt x="6" y="13"/>
                    <a:pt x="8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8"/>
                    <a:pt x="7" y="6"/>
                    <a:pt x="5" y="3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7" name="Freeform 126"/>
            <p:cNvSpPr>
              <a:spLocks/>
            </p:cNvSpPr>
            <p:nvPr/>
          </p:nvSpPr>
          <p:spPr bwMode="auto">
            <a:xfrm>
              <a:off x="4721226" y="2973388"/>
              <a:ext cx="36513" cy="33338"/>
            </a:xfrm>
            <a:custGeom>
              <a:avLst/>
              <a:gdLst>
                <a:gd name="T0" fmla="*/ 30 w 32"/>
                <a:gd name="T1" fmla="*/ 5 h 28"/>
                <a:gd name="T2" fmla="*/ 30 w 32"/>
                <a:gd name="T3" fmla="*/ 13 h 28"/>
                <a:gd name="T4" fmla="*/ 9 w 32"/>
                <a:gd name="T5" fmla="*/ 27 h 28"/>
                <a:gd name="T6" fmla="*/ 2 w 32"/>
                <a:gd name="T7" fmla="*/ 23 h 28"/>
                <a:gd name="T8" fmla="*/ 1 w 32"/>
                <a:gd name="T9" fmla="*/ 15 h 28"/>
                <a:gd name="T10" fmla="*/ 23 w 32"/>
                <a:gd name="T11" fmla="*/ 1 h 28"/>
                <a:gd name="T12" fmla="*/ 30 w 32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30" y="5"/>
                  </a:moveTo>
                  <a:cubicBezTo>
                    <a:pt x="32" y="8"/>
                    <a:pt x="32" y="12"/>
                    <a:pt x="30" y="1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8"/>
                    <a:pt x="4" y="26"/>
                    <a:pt x="2" y="23"/>
                  </a:cubicBezTo>
                  <a:cubicBezTo>
                    <a:pt x="0" y="20"/>
                    <a:pt x="0" y="16"/>
                    <a:pt x="1" y="1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8" y="2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8" name="Freeform 127"/>
            <p:cNvSpPr>
              <a:spLocks/>
            </p:cNvSpPr>
            <p:nvPr/>
          </p:nvSpPr>
          <p:spPr bwMode="auto">
            <a:xfrm>
              <a:off x="4724401" y="2974976"/>
              <a:ext cx="30163" cy="26988"/>
            </a:xfrm>
            <a:custGeom>
              <a:avLst/>
              <a:gdLst>
                <a:gd name="T0" fmla="*/ 20 w 26"/>
                <a:gd name="T1" fmla="*/ 0 h 23"/>
                <a:gd name="T2" fmla="*/ 0 w 26"/>
                <a:gd name="T3" fmla="*/ 13 h 23"/>
                <a:gd name="T4" fmla="*/ 2 w 26"/>
                <a:gd name="T5" fmla="*/ 18 h 23"/>
                <a:gd name="T6" fmla="*/ 9 w 26"/>
                <a:gd name="T7" fmla="*/ 22 h 23"/>
                <a:gd name="T8" fmla="*/ 24 w 26"/>
                <a:gd name="T9" fmla="*/ 12 h 23"/>
                <a:gd name="T10" fmla="*/ 24 w 26"/>
                <a:gd name="T11" fmla="*/ 4 h 23"/>
                <a:gd name="T12" fmla="*/ 20 w 26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6"/>
                    <a:pt x="2" y="18"/>
                  </a:cubicBezTo>
                  <a:cubicBezTo>
                    <a:pt x="4" y="21"/>
                    <a:pt x="7" y="23"/>
                    <a:pt x="9" y="2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6" y="7"/>
                    <a:pt x="24" y="4"/>
                  </a:cubicBezTo>
                  <a:cubicBezTo>
                    <a:pt x="23" y="2"/>
                    <a:pt x="21" y="1"/>
                    <a:pt x="20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9" name="Freeform 128"/>
            <p:cNvSpPr>
              <a:spLocks/>
            </p:cNvSpPr>
            <p:nvPr/>
          </p:nvSpPr>
          <p:spPr bwMode="auto">
            <a:xfrm>
              <a:off x="4721226" y="2989263"/>
              <a:ext cx="14288" cy="14288"/>
            </a:xfrm>
            <a:custGeom>
              <a:avLst/>
              <a:gdLst>
                <a:gd name="T0" fmla="*/ 6 w 12"/>
                <a:gd name="T1" fmla="*/ 3 h 12"/>
                <a:gd name="T2" fmla="*/ 4 w 12"/>
                <a:gd name="T3" fmla="*/ 0 h 12"/>
                <a:gd name="T4" fmla="*/ 0 w 12"/>
                <a:gd name="T5" fmla="*/ 2 h 12"/>
                <a:gd name="T6" fmla="*/ 0 w 12"/>
                <a:gd name="T7" fmla="*/ 2 h 12"/>
                <a:gd name="T8" fmla="*/ 2 w 12"/>
                <a:gd name="T9" fmla="*/ 7 h 12"/>
                <a:gd name="T10" fmla="*/ 9 w 12"/>
                <a:gd name="T11" fmla="*/ 11 h 12"/>
                <a:gd name="T12" fmla="*/ 12 w 12"/>
                <a:gd name="T13" fmla="*/ 9 h 12"/>
                <a:gd name="T14" fmla="*/ 12 w 12"/>
                <a:gd name="T15" fmla="*/ 9 h 12"/>
                <a:gd name="T16" fmla="*/ 6 w 12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6" y="3"/>
                  </a:moveTo>
                  <a:cubicBezTo>
                    <a:pt x="5" y="2"/>
                    <a:pt x="5" y="1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4" y="11"/>
                    <a:pt x="7" y="12"/>
                    <a:pt x="9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8"/>
                    <a:pt x="8" y="6"/>
                    <a:pt x="6" y="3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0" name="Freeform 129"/>
            <p:cNvSpPr>
              <a:spLocks/>
            </p:cNvSpPr>
            <p:nvPr/>
          </p:nvSpPr>
          <p:spPr bwMode="auto">
            <a:xfrm>
              <a:off x="4741863" y="3009901"/>
              <a:ext cx="38100" cy="30163"/>
            </a:xfrm>
            <a:custGeom>
              <a:avLst/>
              <a:gdLst>
                <a:gd name="T0" fmla="*/ 30 w 33"/>
                <a:gd name="T1" fmla="*/ 5 h 27"/>
                <a:gd name="T2" fmla="*/ 31 w 33"/>
                <a:gd name="T3" fmla="*/ 12 h 27"/>
                <a:gd name="T4" fmla="*/ 9 w 33"/>
                <a:gd name="T5" fmla="*/ 26 h 27"/>
                <a:gd name="T6" fmla="*/ 2 w 33"/>
                <a:gd name="T7" fmla="*/ 22 h 27"/>
                <a:gd name="T8" fmla="*/ 2 w 33"/>
                <a:gd name="T9" fmla="*/ 15 h 27"/>
                <a:gd name="T10" fmla="*/ 23 w 33"/>
                <a:gd name="T11" fmla="*/ 1 h 27"/>
                <a:gd name="T12" fmla="*/ 30 w 33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7">
                  <a:moveTo>
                    <a:pt x="30" y="5"/>
                  </a:moveTo>
                  <a:cubicBezTo>
                    <a:pt x="32" y="8"/>
                    <a:pt x="33" y="11"/>
                    <a:pt x="31" y="12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5" y="26"/>
                    <a:pt x="2" y="22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8" y="1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1" name="Freeform 130"/>
            <p:cNvSpPr>
              <a:spLocks/>
            </p:cNvSpPr>
            <p:nvPr/>
          </p:nvSpPr>
          <p:spPr bwMode="auto">
            <a:xfrm>
              <a:off x="4746626" y="3011488"/>
              <a:ext cx="30163" cy="25400"/>
            </a:xfrm>
            <a:custGeom>
              <a:avLst/>
              <a:gdLst>
                <a:gd name="T0" fmla="*/ 19 w 26"/>
                <a:gd name="T1" fmla="*/ 0 h 22"/>
                <a:gd name="T2" fmla="*/ 0 w 26"/>
                <a:gd name="T3" fmla="*/ 12 h 22"/>
                <a:gd name="T4" fmla="*/ 2 w 26"/>
                <a:gd name="T5" fmla="*/ 17 h 22"/>
                <a:gd name="T6" fmla="*/ 8 w 26"/>
                <a:gd name="T7" fmla="*/ 21 h 22"/>
                <a:gd name="T8" fmla="*/ 24 w 26"/>
                <a:gd name="T9" fmla="*/ 11 h 22"/>
                <a:gd name="T10" fmla="*/ 23 w 26"/>
                <a:gd name="T11" fmla="*/ 3 h 22"/>
                <a:gd name="T12" fmla="*/ 19 w 26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1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0" y="15"/>
                    <a:pt x="2" y="17"/>
                  </a:cubicBezTo>
                  <a:cubicBezTo>
                    <a:pt x="4" y="20"/>
                    <a:pt x="7" y="22"/>
                    <a:pt x="8" y="2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6" y="10"/>
                    <a:pt x="25" y="7"/>
                    <a:pt x="23" y="3"/>
                  </a:cubicBezTo>
                  <a:cubicBezTo>
                    <a:pt x="22" y="2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2" name="Freeform 131"/>
            <p:cNvSpPr>
              <a:spLocks/>
            </p:cNvSpPr>
            <p:nvPr/>
          </p:nvSpPr>
          <p:spPr bwMode="auto">
            <a:xfrm>
              <a:off x="4745038" y="3024188"/>
              <a:ext cx="12700" cy="14288"/>
            </a:xfrm>
            <a:custGeom>
              <a:avLst/>
              <a:gdLst>
                <a:gd name="T0" fmla="*/ 5 w 11"/>
                <a:gd name="T1" fmla="*/ 3 h 13"/>
                <a:gd name="T2" fmla="*/ 4 w 11"/>
                <a:gd name="T3" fmla="*/ 0 h 13"/>
                <a:gd name="T4" fmla="*/ 0 w 11"/>
                <a:gd name="T5" fmla="*/ 3 h 13"/>
                <a:gd name="T6" fmla="*/ 0 w 11"/>
                <a:gd name="T7" fmla="*/ 3 h 13"/>
                <a:gd name="T8" fmla="*/ 1 w 11"/>
                <a:gd name="T9" fmla="*/ 8 h 13"/>
                <a:gd name="T10" fmla="*/ 8 w 11"/>
                <a:gd name="T11" fmla="*/ 12 h 13"/>
                <a:gd name="T12" fmla="*/ 11 w 11"/>
                <a:gd name="T13" fmla="*/ 10 h 13"/>
                <a:gd name="T14" fmla="*/ 11 w 11"/>
                <a:gd name="T15" fmla="*/ 9 h 13"/>
                <a:gd name="T16" fmla="*/ 5 w 11"/>
                <a:gd name="T1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3">
                  <a:moveTo>
                    <a:pt x="5" y="3"/>
                  </a:moveTo>
                  <a:cubicBezTo>
                    <a:pt x="5" y="2"/>
                    <a:pt x="4" y="1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8"/>
                  </a:cubicBezTo>
                  <a:cubicBezTo>
                    <a:pt x="3" y="11"/>
                    <a:pt x="6" y="13"/>
                    <a:pt x="8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8"/>
                    <a:pt x="7" y="6"/>
                    <a:pt x="5" y="3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3" name="Freeform 132"/>
            <p:cNvSpPr>
              <a:spLocks/>
            </p:cNvSpPr>
            <p:nvPr/>
          </p:nvSpPr>
          <p:spPr bwMode="auto">
            <a:xfrm>
              <a:off x="4765676" y="3044826"/>
              <a:ext cx="36513" cy="31750"/>
            </a:xfrm>
            <a:custGeom>
              <a:avLst/>
              <a:gdLst>
                <a:gd name="T0" fmla="*/ 30 w 32"/>
                <a:gd name="T1" fmla="*/ 5 h 28"/>
                <a:gd name="T2" fmla="*/ 30 w 32"/>
                <a:gd name="T3" fmla="*/ 13 h 28"/>
                <a:gd name="T4" fmla="*/ 9 w 32"/>
                <a:gd name="T5" fmla="*/ 27 h 28"/>
                <a:gd name="T6" fmla="*/ 2 w 32"/>
                <a:gd name="T7" fmla="*/ 23 h 28"/>
                <a:gd name="T8" fmla="*/ 1 w 32"/>
                <a:gd name="T9" fmla="*/ 15 h 28"/>
                <a:gd name="T10" fmla="*/ 23 w 32"/>
                <a:gd name="T11" fmla="*/ 1 h 28"/>
                <a:gd name="T12" fmla="*/ 30 w 32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30" y="5"/>
                  </a:moveTo>
                  <a:cubicBezTo>
                    <a:pt x="32" y="8"/>
                    <a:pt x="32" y="12"/>
                    <a:pt x="30" y="1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8"/>
                    <a:pt x="4" y="26"/>
                    <a:pt x="2" y="23"/>
                  </a:cubicBezTo>
                  <a:cubicBezTo>
                    <a:pt x="0" y="20"/>
                    <a:pt x="0" y="16"/>
                    <a:pt x="1" y="1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8" y="2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4" name="Freeform 133"/>
            <p:cNvSpPr>
              <a:spLocks/>
            </p:cNvSpPr>
            <p:nvPr/>
          </p:nvSpPr>
          <p:spPr bwMode="auto">
            <a:xfrm>
              <a:off x="4768851" y="3044826"/>
              <a:ext cx="30163" cy="26988"/>
            </a:xfrm>
            <a:custGeom>
              <a:avLst/>
              <a:gdLst>
                <a:gd name="T0" fmla="*/ 20 w 26"/>
                <a:gd name="T1" fmla="*/ 0 h 23"/>
                <a:gd name="T2" fmla="*/ 0 w 26"/>
                <a:gd name="T3" fmla="*/ 13 h 23"/>
                <a:gd name="T4" fmla="*/ 2 w 26"/>
                <a:gd name="T5" fmla="*/ 18 h 23"/>
                <a:gd name="T6" fmla="*/ 9 w 26"/>
                <a:gd name="T7" fmla="*/ 22 h 23"/>
                <a:gd name="T8" fmla="*/ 24 w 26"/>
                <a:gd name="T9" fmla="*/ 12 h 23"/>
                <a:gd name="T10" fmla="*/ 24 w 26"/>
                <a:gd name="T11" fmla="*/ 4 h 23"/>
                <a:gd name="T12" fmla="*/ 20 w 26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6"/>
                    <a:pt x="2" y="18"/>
                  </a:cubicBezTo>
                  <a:cubicBezTo>
                    <a:pt x="4" y="21"/>
                    <a:pt x="7" y="23"/>
                    <a:pt x="9" y="2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6" y="7"/>
                    <a:pt x="24" y="4"/>
                  </a:cubicBezTo>
                  <a:cubicBezTo>
                    <a:pt x="23" y="2"/>
                    <a:pt x="21" y="1"/>
                    <a:pt x="20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5" name="Freeform 134"/>
            <p:cNvSpPr>
              <a:spLocks/>
            </p:cNvSpPr>
            <p:nvPr/>
          </p:nvSpPr>
          <p:spPr bwMode="auto">
            <a:xfrm>
              <a:off x="4767263" y="3059113"/>
              <a:ext cx="12700" cy="14288"/>
            </a:xfrm>
            <a:custGeom>
              <a:avLst/>
              <a:gdLst>
                <a:gd name="T0" fmla="*/ 6 w 12"/>
                <a:gd name="T1" fmla="*/ 3 h 12"/>
                <a:gd name="T2" fmla="*/ 4 w 12"/>
                <a:gd name="T3" fmla="*/ 0 h 12"/>
                <a:gd name="T4" fmla="*/ 0 w 12"/>
                <a:gd name="T5" fmla="*/ 2 h 12"/>
                <a:gd name="T6" fmla="*/ 0 w 12"/>
                <a:gd name="T7" fmla="*/ 2 h 12"/>
                <a:gd name="T8" fmla="*/ 2 w 12"/>
                <a:gd name="T9" fmla="*/ 7 h 12"/>
                <a:gd name="T10" fmla="*/ 9 w 12"/>
                <a:gd name="T11" fmla="*/ 11 h 12"/>
                <a:gd name="T12" fmla="*/ 12 w 12"/>
                <a:gd name="T13" fmla="*/ 9 h 12"/>
                <a:gd name="T14" fmla="*/ 12 w 12"/>
                <a:gd name="T15" fmla="*/ 9 h 12"/>
                <a:gd name="T16" fmla="*/ 6 w 12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6" y="3"/>
                  </a:moveTo>
                  <a:cubicBezTo>
                    <a:pt x="5" y="2"/>
                    <a:pt x="5" y="1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2" y="7"/>
                  </a:cubicBezTo>
                  <a:cubicBezTo>
                    <a:pt x="4" y="10"/>
                    <a:pt x="7" y="12"/>
                    <a:pt x="9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8"/>
                    <a:pt x="8" y="6"/>
                    <a:pt x="6" y="3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6" name="Freeform 135"/>
            <p:cNvSpPr>
              <a:spLocks/>
            </p:cNvSpPr>
            <p:nvPr/>
          </p:nvSpPr>
          <p:spPr bwMode="auto">
            <a:xfrm>
              <a:off x="4787901" y="3078163"/>
              <a:ext cx="38100" cy="33338"/>
            </a:xfrm>
            <a:custGeom>
              <a:avLst/>
              <a:gdLst>
                <a:gd name="T0" fmla="*/ 30 w 33"/>
                <a:gd name="T1" fmla="*/ 5 h 28"/>
                <a:gd name="T2" fmla="*/ 31 w 33"/>
                <a:gd name="T3" fmla="*/ 13 h 28"/>
                <a:gd name="T4" fmla="*/ 9 w 33"/>
                <a:gd name="T5" fmla="*/ 27 h 28"/>
                <a:gd name="T6" fmla="*/ 2 w 33"/>
                <a:gd name="T7" fmla="*/ 23 h 28"/>
                <a:gd name="T8" fmla="*/ 2 w 33"/>
                <a:gd name="T9" fmla="*/ 15 h 28"/>
                <a:gd name="T10" fmla="*/ 23 w 33"/>
                <a:gd name="T11" fmla="*/ 2 h 28"/>
                <a:gd name="T12" fmla="*/ 30 w 33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0" y="5"/>
                  </a:moveTo>
                  <a:cubicBezTo>
                    <a:pt x="32" y="9"/>
                    <a:pt x="33" y="12"/>
                    <a:pt x="31" y="1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4" y="27"/>
                    <a:pt x="2" y="23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5" y="0"/>
                    <a:pt x="28" y="2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7" name="Freeform 136"/>
            <p:cNvSpPr>
              <a:spLocks/>
            </p:cNvSpPr>
            <p:nvPr/>
          </p:nvSpPr>
          <p:spPr bwMode="auto">
            <a:xfrm>
              <a:off x="4792663" y="3081338"/>
              <a:ext cx="28575" cy="25400"/>
            </a:xfrm>
            <a:custGeom>
              <a:avLst/>
              <a:gdLst>
                <a:gd name="T0" fmla="*/ 19 w 26"/>
                <a:gd name="T1" fmla="*/ 0 h 22"/>
                <a:gd name="T2" fmla="*/ 0 w 26"/>
                <a:gd name="T3" fmla="*/ 12 h 22"/>
                <a:gd name="T4" fmla="*/ 2 w 26"/>
                <a:gd name="T5" fmla="*/ 17 h 22"/>
                <a:gd name="T6" fmla="*/ 8 w 26"/>
                <a:gd name="T7" fmla="*/ 21 h 22"/>
                <a:gd name="T8" fmla="*/ 24 w 26"/>
                <a:gd name="T9" fmla="*/ 11 h 22"/>
                <a:gd name="T10" fmla="*/ 23 w 26"/>
                <a:gd name="T11" fmla="*/ 3 h 22"/>
                <a:gd name="T12" fmla="*/ 19 w 26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1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0" y="15"/>
                    <a:pt x="2" y="17"/>
                  </a:cubicBezTo>
                  <a:cubicBezTo>
                    <a:pt x="4" y="20"/>
                    <a:pt x="7" y="22"/>
                    <a:pt x="8" y="2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6" y="10"/>
                    <a:pt x="25" y="7"/>
                    <a:pt x="23" y="3"/>
                  </a:cubicBezTo>
                  <a:cubicBezTo>
                    <a:pt x="22" y="2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8" name="Freeform 137"/>
            <p:cNvSpPr>
              <a:spLocks/>
            </p:cNvSpPr>
            <p:nvPr/>
          </p:nvSpPr>
          <p:spPr bwMode="auto">
            <a:xfrm>
              <a:off x="4789488" y="3094038"/>
              <a:ext cx="12700" cy="14288"/>
            </a:xfrm>
            <a:custGeom>
              <a:avLst/>
              <a:gdLst>
                <a:gd name="T0" fmla="*/ 5 w 11"/>
                <a:gd name="T1" fmla="*/ 3 h 13"/>
                <a:gd name="T2" fmla="*/ 4 w 11"/>
                <a:gd name="T3" fmla="*/ 0 h 13"/>
                <a:gd name="T4" fmla="*/ 0 w 11"/>
                <a:gd name="T5" fmla="*/ 2 h 13"/>
                <a:gd name="T6" fmla="*/ 0 w 11"/>
                <a:gd name="T7" fmla="*/ 3 h 13"/>
                <a:gd name="T8" fmla="*/ 1 w 11"/>
                <a:gd name="T9" fmla="*/ 8 h 13"/>
                <a:gd name="T10" fmla="*/ 8 w 11"/>
                <a:gd name="T11" fmla="*/ 12 h 13"/>
                <a:gd name="T12" fmla="*/ 11 w 11"/>
                <a:gd name="T13" fmla="*/ 10 h 13"/>
                <a:gd name="T14" fmla="*/ 11 w 11"/>
                <a:gd name="T15" fmla="*/ 9 h 13"/>
                <a:gd name="T16" fmla="*/ 5 w 11"/>
                <a:gd name="T1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3">
                  <a:moveTo>
                    <a:pt x="5" y="3"/>
                  </a:moveTo>
                  <a:cubicBezTo>
                    <a:pt x="5" y="2"/>
                    <a:pt x="4" y="1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8"/>
                  </a:cubicBezTo>
                  <a:cubicBezTo>
                    <a:pt x="3" y="11"/>
                    <a:pt x="6" y="13"/>
                    <a:pt x="8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8"/>
                    <a:pt x="7" y="6"/>
                    <a:pt x="5" y="3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9" name="Freeform 138"/>
            <p:cNvSpPr>
              <a:spLocks/>
            </p:cNvSpPr>
            <p:nvPr/>
          </p:nvSpPr>
          <p:spPr bwMode="auto">
            <a:xfrm>
              <a:off x="4808538" y="3114676"/>
              <a:ext cx="38100" cy="31750"/>
            </a:xfrm>
            <a:custGeom>
              <a:avLst/>
              <a:gdLst>
                <a:gd name="T0" fmla="*/ 31 w 33"/>
                <a:gd name="T1" fmla="*/ 5 h 28"/>
                <a:gd name="T2" fmla="*/ 31 w 33"/>
                <a:gd name="T3" fmla="*/ 13 h 28"/>
                <a:gd name="T4" fmla="*/ 10 w 33"/>
                <a:gd name="T5" fmla="*/ 27 h 28"/>
                <a:gd name="T6" fmla="*/ 3 w 33"/>
                <a:gd name="T7" fmla="*/ 23 h 28"/>
                <a:gd name="T8" fmla="*/ 2 w 33"/>
                <a:gd name="T9" fmla="*/ 15 h 28"/>
                <a:gd name="T10" fmla="*/ 24 w 33"/>
                <a:gd name="T11" fmla="*/ 1 h 28"/>
                <a:gd name="T12" fmla="*/ 31 w 33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1" y="5"/>
                  </a:moveTo>
                  <a:cubicBezTo>
                    <a:pt x="33" y="8"/>
                    <a:pt x="33" y="12"/>
                    <a:pt x="31" y="1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8"/>
                    <a:pt x="5" y="26"/>
                    <a:pt x="3" y="23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6" y="0"/>
                    <a:pt x="29" y="2"/>
                    <a:pt x="31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0" name="Freeform 139"/>
            <p:cNvSpPr>
              <a:spLocks/>
            </p:cNvSpPr>
            <p:nvPr/>
          </p:nvSpPr>
          <p:spPr bwMode="auto">
            <a:xfrm>
              <a:off x="4813301" y="3116263"/>
              <a:ext cx="30163" cy="25400"/>
            </a:xfrm>
            <a:custGeom>
              <a:avLst/>
              <a:gdLst>
                <a:gd name="T0" fmla="*/ 20 w 26"/>
                <a:gd name="T1" fmla="*/ 0 h 23"/>
                <a:gd name="T2" fmla="*/ 0 w 26"/>
                <a:gd name="T3" fmla="*/ 13 h 23"/>
                <a:gd name="T4" fmla="*/ 2 w 26"/>
                <a:gd name="T5" fmla="*/ 18 h 23"/>
                <a:gd name="T6" fmla="*/ 9 w 26"/>
                <a:gd name="T7" fmla="*/ 21 h 23"/>
                <a:gd name="T8" fmla="*/ 24 w 26"/>
                <a:gd name="T9" fmla="*/ 12 h 23"/>
                <a:gd name="T10" fmla="*/ 24 w 26"/>
                <a:gd name="T11" fmla="*/ 4 h 23"/>
                <a:gd name="T12" fmla="*/ 20 w 26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6"/>
                    <a:pt x="2" y="18"/>
                  </a:cubicBezTo>
                  <a:cubicBezTo>
                    <a:pt x="4" y="21"/>
                    <a:pt x="7" y="23"/>
                    <a:pt x="9" y="2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0"/>
                    <a:pt x="26" y="7"/>
                    <a:pt x="24" y="4"/>
                  </a:cubicBezTo>
                  <a:cubicBezTo>
                    <a:pt x="23" y="2"/>
                    <a:pt x="21" y="1"/>
                    <a:pt x="20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1" name="Freeform 140"/>
            <p:cNvSpPr>
              <a:spLocks/>
            </p:cNvSpPr>
            <p:nvPr/>
          </p:nvSpPr>
          <p:spPr bwMode="auto">
            <a:xfrm>
              <a:off x="4811713" y="3128963"/>
              <a:ext cx="14288" cy="14288"/>
            </a:xfrm>
            <a:custGeom>
              <a:avLst/>
              <a:gdLst>
                <a:gd name="T0" fmla="*/ 6 w 12"/>
                <a:gd name="T1" fmla="*/ 4 h 13"/>
                <a:gd name="T2" fmla="*/ 4 w 12"/>
                <a:gd name="T3" fmla="*/ 0 h 13"/>
                <a:gd name="T4" fmla="*/ 0 w 12"/>
                <a:gd name="T5" fmla="*/ 3 h 13"/>
                <a:gd name="T6" fmla="*/ 0 w 12"/>
                <a:gd name="T7" fmla="*/ 3 h 13"/>
                <a:gd name="T8" fmla="*/ 2 w 12"/>
                <a:gd name="T9" fmla="*/ 8 h 13"/>
                <a:gd name="T10" fmla="*/ 9 w 12"/>
                <a:gd name="T11" fmla="*/ 12 h 13"/>
                <a:gd name="T12" fmla="*/ 12 w 12"/>
                <a:gd name="T13" fmla="*/ 10 h 13"/>
                <a:gd name="T14" fmla="*/ 12 w 12"/>
                <a:gd name="T15" fmla="*/ 10 h 13"/>
                <a:gd name="T16" fmla="*/ 6 w 12"/>
                <a:gd name="T1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6" y="4"/>
                  </a:moveTo>
                  <a:cubicBezTo>
                    <a:pt x="5" y="3"/>
                    <a:pt x="4" y="1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2" y="8"/>
                  </a:cubicBezTo>
                  <a:cubicBezTo>
                    <a:pt x="4" y="11"/>
                    <a:pt x="7" y="13"/>
                    <a:pt x="9" y="1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9"/>
                    <a:pt x="7" y="6"/>
                    <a:pt x="6" y="4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2" name="Freeform 141"/>
            <p:cNvSpPr>
              <a:spLocks/>
            </p:cNvSpPr>
            <p:nvPr/>
          </p:nvSpPr>
          <p:spPr bwMode="auto">
            <a:xfrm>
              <a:off x="4832351" y="3149601"/>
              <a:ext cx="38100" cy="31750"/>
            </a:xfrm>
            <a:custGeom>
              <a:avLst/>
              <a:gdLst>
                <a:gd name="T0" fmla="*/ 30 w 33"/>
                <a:gd name="T1" fmla="*/ 5 h 28"/>
                <a:gd name="T2" fmla="*/ 31 w 33"/>
                <a:gd name="T3" fmla="*/ 13 h 28"/>
                <a:gd name="T4" fmla="*/ 9 w 33"/>
                <a:gd name="T5" fmla="*/ 27 h 28"/>
                <a:gd name="T6" fmla="*/ 2 w 33"/>
                <a:gd name="T7" fmla="*/ 23 h 28"/>
                <a:gd name="T8" fmla="*/ 2 w 33"/>
                <a:gd name="T9" fmla="*/ 15 h 28"/>
                <a:gd name="T10" fmla="*/ 23 w 33"/>
                <a:gd name="T11" fmla="*/ 1 h 28"/>
                <a:gd name="T12" fmla="*/ 30 w 33"/>
                <a:gd name="T1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0" y="5"/>
                  </a:moveTo>
                  <a:cubicBezTo>
                    <a:pt x="32" y="9"/>
                    <a:pt x="33" y="12"/>
                    <a:pt x="31" y="1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8"/>
                    <a:pt x="4" y="26"/>
                    <a:pt x="2" y="23"/>
                  </a:cubicBezTo>
                  <a:cubicBezTo>
                    <a:pt x="0" y="20"/>
                    <a:pt x="0" y="16"/>
                    <a:pt x="2" y="1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8" y="2"/>
                    <a:pt x="30" y="5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3" name="Freeform 142"/>
            <p:cNvSpPr>
              <a:spLocks/>
            </p:cNvSpPr>
            <p:nvPr/>
          </p:nvSpPr>
          <p:spPr bwMode="auto">
            <a:xfrm>
              <a:off x="4837113" y="3149601"/>
              <a:ext cx="30163" cy="26988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3 h 23"/>
                <a:gd name="T4" fmla="*/ 2 w 26"/>
                <a:gd name="T5" fmla="*/ 18 h 23"/>
                <a:gd name="T6" fmla="*/ 8 w 26"/>
                <a:gd name="T7" fmla="*/ 22 h 23"/>
                <a:gd name="T8" fmla="*/ 24 w 26"/>
                <a:gd name="T9" fmla="*/ 12 h 23"/>
                <a:gd name="T10" fmla="*/ 23 w 26"/>
                <a:gd name="T11" fmla="*/ 4 h 23"/>
                <a:gd name="T12" fmla="*/ 19 w 26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6"/>
                    <a:pt x="2" y="18"/>
                  </a:cubicBezTo>
                  <a:cubicBezTo>
                    <a:pt x="4" y="21"/>
                    <a:pt x="7" y="23"/>
                    <a:pt x="8" y="2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5" y="7"/>
                    <a:pt x="23" y="4"/>
                  </a:cubicBezTo>
                  <a:cubicBezTo>
                    <a:pt x="22" y="2"/>
                    <a:pt x="21" y="1"/>
                    <a:pt x="19" y="0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4" name="Freeform 1118"/>
            <p:cNvSpPr>
              <a:spLocks/>
            </p:cNvSpPr>
            <p:nvPr/>
          </p:nvSpPr>
          <p:spPr bwMode="auto">
            <a:xfrm>
              <a:off x="4391026" y="2944813"/>
              <a:ext cx="280988" cy="265113"/>
            </a:xfrm>
            <a:custGeom>
              <a:avLst/>
              <a:gdLst>
                <a:gd name="T0" fmla="*/ 244 w 244"/>
                <a:gd name="T1" fmla="*/ 230 h 230"/>
                <a:gd name="T2" fmla="*/ 84 w 244"/>
                <a:gd name="T3" fmla="*/ 63 h 230"/>
                <a:gd name="T4" fmla="*/ 22 w 244"/>
                <a:gd name="T5" fmla="*/ 0 h 230"/>
                <a:gd name="T6" fmla="*/ 0 w 244"/>
                <a:gd name="T7" fmla="*/ 29 h 230"/>
                <a:gd name="T8" fmla="*/ 50 w 244"/>
                <a:gd name="T9" fmla="*/ 86 h 230"/>
                <a:gd name="T10" fmla="*/ 182 w 244"/>
                <a:gd name="T11" fmla="*/ 196 h 230"/>
                <a:gd name="T12" fmla="*/ 244 w 244"/>
                <a:gd name="T13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230">
                  <a:moveTo>
                    <a:pt x="244" y="230"/>
                  </a:moveTo>
                  <a:cubicBezTo>
                    <a:pt x="84" y="63"/>
                    <a:pt x="84" y="63"/>
                    <a:pt x="84" y="6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148" y="173"/>
                    <a:pt x="182" y="196"/>
                  </a:cubicBezTo>
                  <a:cubicBezTo>
                    <a:pt x="217" y="220"/>
                    <a:pt x="232" y="230"/>
                    <a:pt x="244" y="230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5" name="Freeform 1119"/>
            <p:cNvSpPr>
              <a:spLocks/>
            </p:cNvSpPr>
            <p:nvPr/>
          </p:nvSpPr>
          <p:spPr bwMode="auto">
            <a:xfrm>
              <a:off x="4389439" y="2946400"/>
              <a:ext cx="282575" cy="263525"/>
            </a:xfrm>
            <a:custGeom>
              <a:avLst/>
              <a:gdLst>
                <a:gd name="T0" fmla="*/ 246 w 246"/>
                <a:gd name="T1" fmla="*/ 229 h 229"/>
                <a:gd name="T2" fmla="*/ 85 w 246"/>
                <a:gd name="T3" fmla="*/ 64 h 229"/>
                <a:gd name="T4" fmla="*/ 23 w 246"/>
                <a:gd name="T5" fmla="*/ 0 h 229"/>
                <a:gd name="T6" fmla="*/ 0 w 246"/>
                <a:gd name="T7" fmla="*/ 30 h 229"/>
                <a:gd name="T8" fmla="*/ 51 w 246"/>
                <a:gd name="T9" fmla="*/ 86 h 229"/>
                <a:gd name="T10" fmla="*/ 183 w 246"/>
                <a:gd name="T11" fmla="*/ 197 h 229"/>
                <a:gd name="T12" fmla="*/ 246 w 246"/>
                <a:gd name="T1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29">
                  <a:moveTo>
                    <a:pt x="246" y="229"/>
                  </a:moveTo>
                  <a:cubicBezTo>
                    <a:pt x="85" y="64"/>
                    <a:pt x="85" y="64"/>
                    <a:pt x="85" y="6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149" y="173"/>
                    <a:pt x="183" y="197"/>
                  </a:cubicBezTo>
                  <a:cubicBezTo>
                    <a:pt x="217" y="220"/>
                    <a:pt x="234" y="229"/>
                    <a:pt x="246" y="229"/>
                  </a:cubicBezTo>
                  <a:close/>
                </a:path>
              </a:pathLst>
            </a:custGeom>
            <a:solidFill>
              <a:srgbClr val="CD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6" name="Freeform 1120"/>
            <p:cNvSpPr>
              <a:spLocks/>
            </p:cNvSpPr>
            <p:nvPr/>
          </p:nvSpPr>
          <p:spPr bwMode="auto">
            <a:xfrm>
              <a:off x="4389439" y="2946400"/>
              <a:ext cx="34925" cy="44450"/>
            </a:xfrm>
            <a:custGeom>
              <a:avLst/>
              <a:gdLst>
                <a:gd name="T0" fmla="*/ 22 w 22"/>
                <a:gd name="T1" fmla="*/ 7 h 28"/>
                <a:gd name="T2" fmla="*/ 17 w 22"/>
                <a:gd name="T3" fmla="*/ 0 h 28"/>
                <a:gd name="T4" fmla="*/ 0 w 22"/>
                <a:gd name="T5" fmla="*/ 22 h 28"/>
                <a:gd name="T6" fmla="*/ 5 w 22"/>
                <a:gd name="T7" fmla="*/ 28 h 28"/>
                <a:gd name="T8" fmla="*/ 22 w 22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">
                  <a:moveTo>
                    <a:pt x="22" y="7"/>
                  </a:moveTo>
                  <a:lnTo>
                    <a:pt x="17" y="0"/>
                  </a:lnTo>
                  <a:lnTo>
                    <a:pt x="0" y="22"/>
                  </a:lnTo>
                  <a:lnTo>
                    <a:pt x="5" y="28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7" name="Freeform 1121"/>
            <p:cNvSpPr>
              <a:spLocks/>
            </p:cNvSpPr>
            <p:nvPr/>
          </p:nvSpPr>
          <p:spPr bwMode="auto">
            <a:xfrm>
              <a:off x="4371976" y="2992438"/>
              <a:ext cx="303213" cy="215900"/>
            </a:xfrm>
            <a:custGeom>
              <a:avLst/>
              <a:gdLst>
                <a:gd name="T0" fmla="*/ 263 w 263"/>
                <a:gd name="T1" fmla="*/ 187 h 187"/>
                <a:gd name="T2" fmla="*/ 81 w 263"/>
                <a:gd name="T3" fmla="*/ 55 h 187"/>
                <a:gd name="T4" fmla="*/ 0 w 263"/>
                <a:gd name="T5" fmla="*/ 36 h 187"/>
                <a:gd name="T6" fmla="*/ 10 w 263"/>
                <a:gd name="T7" fmla="*/ 0 h 187"/>
                <a:gd name="T8" fmla="*/ 102 w 263"/>
                <a:gd name="T9" fmla="*/ 22 h 187"/>
                <a:gd name="T10" fmla="*/ 218 w 263"/>
                <a:gd name="T11" fmla="*/ 124 h 187"/>
                <a:gd name="T12" fmla="*/ 263 w 263"/>
                <a:gd name="T13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87">
                  <a:moveTo>
                    <a:pt x="263" y="187"/>
                  </a:moveTo>
                  <a:cubicBezTo>
                    <a:pt x="81" y="55"/>
                    <a:pt x="81" y="55"/>
                    <a:pt x="81" y="5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2"/>
                    <a:pt x="188" y="94"/>
                    <a:pt x="218" y="124"/>
                  </a:cubicBezTo>
                  <a:cubicBezTo>
                    <a:pt x="247" y="153"/>
                    <a:pt x="261" y="175"/>
                    <a:pt x="263" y="187"/>
                  </a:cubicBezTo>
                  <a:close/>
                </a:path>
              </a:pathLst>
            </a:custGeom>
            <a:solidFill>
              <a:srgbClr val="DCE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8" name="Freeform 1122"/>
            <p:cNvSpPr>
              <a:spLocks noEditPoints="1"/>
            </p:cNvSpPr>
            <p:nvPr/>
          </p:nvSpPr>
          <p:spPr bwMode="auto">
            <a:xfrm>
              <a:off x="4143376" y="2779713"/>
              <a:ext cx="277813" cy="206375"/>
            </a:xfrm>
            <a:custGeom>
              <a:avLst/>
              <a:gdLst>
                <a:gd name="T0" fmla="*/ 19 w 242"/>
                <a:gd name="T1" fmla="*/ 72 h 180"/>
                <a:gd name="T2" fmla="*/ 38 w 242"/>
                <a:gd name="T3" fmla="*/ 81 h 180"/>
                <a:gd name="T4" fmla="*/ 198 w 242"/>
                <a:gd name="T5" fmla="*/ 167 h 180"/>
                <a:gd name="T6" fmla="*/ 213 w 242"/>
                <a:gd name="T7" fmla="*/ 178 h 180"/>
                <a:gd name="T8" fmla="*/ 217 w 242"/>
                <a:gd name="T9" fmla="*/ 178 h 180"/>
                <a:gd name="T10" fmla="*/ 241 w 242"/>
                <a:gd name="T11" fmla="*/ 147 h 180"/>
                <a:gd name="T12" fmla="*/ 240 w 242"/>
                <a:gd name="T13" fmla="*/ 142 h 180"/>
                <a:gd name="T14" fmla="*/ 232 w 242"/>
                <a:gd name="T15" fmla="*/ 136 h 180"/>
                <a:gd name="T16" fmla="*/ 201 w 242"/>
                <a:gd name="T17" fmla="*/ 97 h 180"/>
                <a:gd name="T18" fmla="*/ 170 w 242"/>
                <a:gd name="T19" fmla="*/ 56 h 180"/>
                <a:gd name="T20" fmla="*/ 53 w 242"/>
                <a:gd name="T21" fmla="*/ 4 h 180"/>
                <a:gd name="T22" fmla="*/ 14 w 242"/>
                <a:gd name="T23" fmla="*/ 17 h 180"/>
                <a:gd name="T24" fmla="*/ 19 w 242"/>
                <a:gd name="T25" fmla="*/ 72 h 180"/>
                <a:gd name="T26" fmla="*/ 64 w 242"/>
                <a:gd name="T27" fmla="*/ 20 h 180"/>
                <a:gd name="T28" fmla="*/ 169 w 242"/>
                <a:gd name="T29" fmla="*/ 75 h 180"/>
                <a:gd name="T30" fmla="*/ 176 w 242"/>
                <a:gd name="T31" fmla="*/ 109 h 180"/>
                <a:gd name="T32" fmla="*/ 173 w 242"/>
                <a:gd name="T33" fmla="*/ 113 h 180"/>
                <a:gd name="T34" fmla="*/ 142 w 242"/>
                <a:gd name="T35" fmla="*/ 114 h 180"/>
                <a:gd name="T36" fmla="*/ 46 w 242"/>
                <a:gd name="T37" fmla="*/ 63 h 180"/>
                <a:gd name="T38" fmla="*/ 28 w 242"/>
                <a:gd name="T39" fmla="*/ 40 h 180"/>
                <a:gd name="T40" fmla="*/ 31 w 242"/>
                <a:gd name="T41" fmla="*/ 32 h 180"/>
                <a:gd name="T42" fmla="*/ 64 w 242"/>
                <a:gd name="T43" fmla="*/ 2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2" h="180">
                  <a:moveTo>
                    <a:pt x="19" y="72"/>
                  </a:moveTo>
                  <a:cubicBezTo>
                    <a:pt x="25" y="77"/>
                    <a:pt x="31" y="79"/>
                    <a:pt x="38" y="81"/>
                  </a:cubicBezTo>
                  <a:cubicBezTo>
                    <a:pt x="95" y="104"/>
                    <a:pt x="176" y="153"/>
                    <a:pt x="198" y="167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4" y="180"/>
                    <a:pt x="216" y="179"/>
                    <a:pt x="217" y="178"/>
                  </a:cubicBezTo>
                  <a:cubicBezTo>
                    <a:pt x="241" y="147"/>
                    <a:pt x="241" y="147"/>
                    <a:pt x="241" y="147"/>
                  </a:cubicBezTo>
                  <a:cubicBezTo>
                    <a:pt x="242" y="146"/>
                    <a:pt x="242" y="144"/>
                    <a:pt x="240" y="142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23" y="128"/>
                    <a:pt x="207" y="117"/>
                    <a:pt x="201" y="97"/>
                  </a:cubicBezTo>
                  <a:cubicBezTo>
                    <a:pt x="200" y="92"/>
                    <a:pt x="199" y="75"/>
                    <a:pt x="170" y="56"/>
                  </a:cubicBezTo>
                  <a:cubicBezTo>
                    <a:pt x="88" y="6"/>
                    <a:pt x="58" y="4"/>
                    <a:pt x="53" y="4"/>
                  </a:cubicBezTo>
                  <a:cubicBezTo>
                    <a:pt x="39" y="0"/>
                    <a:pt x="24" y="5"/>
                    <a:pt x="14" y="17"/>
                  </a:cubicBezTo>
                  <a:cubicBezTo>
                    <a:pt x="0" y="34"/>
                    <a:pt x="2" y="59"/>
                    <a:pt x="19" y="72"/>
                  </a:cubicBezTo>
                  <a:close/>
                  <a:moveTo>
                    <a:pt x="64" y="20"/>
                  </a:moveTo>
                  <a:cubicBezTo>
                    <a:pt x="103" y="29"/>
                    <a:pt x="135" y="48"/>
                    <a:pt x="169" y="75"/>
                  </a:cubicBezTo>
                  <a:cubicBezTo>
                    <a:pt x="180" y="84"/>
                    <a:pt x="184" y="100"/>
                    <a:pt x="176" y="109"/>
                  </a:cubicBezTo>
                  <a:cubicBezTo>
                    <a:pt x="175" y="110"/>
                    <a:pt x="174" y="112"/>
                    <a:pt x="173" y="113"/>
                  </a:cubicBezTo>
                  <a:cubicBezTo>
                    <a:pt x="166" y="122"/>
                    <a:pt x="152" y="122"/>
                    <a:pt x="142" y="114"/>
                  </a:cubicBezTo>
                  <a:cubicBezTo>
                    <a:pt x="113" y="90"/>
                    <a:pt x="80" y="73"/>
                    <a:pt x="46" y="63"/>
                  </a:cubicBezTo>
                  <a:cubicBezTo>
                    <a:pt x="35" y="60"/>
                    <a:pt x="26" y="51"/>
                    <a:pt x="28" y="40"/>
                  </a:cubicBezTo>
                  <a:cubicBezTo>
                    <a:pt x="28" y="38"/>
                    <a:pt x="30" y="34"/>
                    <a:pt x="31" y="32"/>
                  </a:cubicBezTo>
                  <a:cubicBezTo>
                    <a:pt x="36" y="20"/>
                    <a:pt x="52" y="17"/>
                    <a:pt x="64" y="20"/>
                  </a:cubicBezTo>
                  <a:close/>
                </a:path>
              </a:pathLst>
            </a:custGeom>
            <a:solidFill>
              <a:srgbClr val="48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9" name="Freeform 1123"/>
            <p:cNvSpPr>
              <a:spLocks/>
            </p:cNvSpPr>
            <p:nvPr/>
          </p:nvSpPr>
          <p:spPr bwMode="auto">
            <a:xfrm>
              <a:off x="4224339" y="2787650"/>
              <a:ext cx="196850" cy="198438"/>
            </a:xfrm>
            <a:custGeom>
              <a:avLst/>
              <a:gdLst>
                <a:gd name="T0" fmla="*/ 92 w 171"/>
                <a:gd name="T1" fmla="*/ 48 h 172"/>
                <a:gd name="T2" fmla="*/ 125 w 171"/>
                <a:gd name="T3" fmla="*/ 90 h 172"/>
                <a:gd name="T4" fmla="*/ 157 w 171"/>
                <a:gd name="T5" fmla="*/ 130 h 172"/>
                <a:gd name="T6" fmla="*/ 166 w 171"/>
                <a:gd name="T7" fmla="*/ 137 h 172"/>
                <a:gd name="T8" fmla="*/ 166 w 171"/>
                <a:gd name="T9" fmla="*/ 142 h 172"/>
                <a:gd name="T10" fmla="*/ 143 w 171"/>
                <a:gd name="T11" fmla="*/ 172 h 172"/>
                <a:gd name="T12" fmla="*/ 146 w 171"/>
                <a:gd name="T13" fmla="*/ 171 h 172"/>
                <a:gd name="T14" fmla="*/ 170 w 171"/>
                <a:gd name="T15" fmla="*/ 140 h 172"/>
                <a:gd name="T16" fmla="*/ 169 w 171"/>
                <a:gd name="T17" fmla="*/ 135 h 172"/>
                <a:gd name="T18" fmla="*/ 161 w 171"/>
                <a:gd name="T19" fmla="*/ 129 h 172"/>
                <a:gd name="T20" fmla="*/ 130 w 171"/>
                <a:gd name="T21" fmla="*/ 90 h 172"/>
                <a:gd name="T22" fmla="*/ 99 w 171"/>
                <a:gd name="T23" fmla="*/ 49 h 172"/>
                <a:gd name="T24" fmla="*/ 0 w 171"/>
                <a:gd name="T25" fmla="*/ 0 h 172"/>
                <a:gd name="T26" fmla="*/ 92 w 171"/>
                <a:gd name="T27" fmla="*/ 4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172">
                  <a:moveTo>
                    <a:pt x="92" y="48"/>
                  </a:moveTo>
                  <a:cubicBezTo>
                    <a:pt x="122" y="67"/>
                    <a:pt x="123" y="85"/>
                    <a:pt x="125" y="90"/>
                  </a:cubicBezTo>
                  <a:cubicBezTo>
                    <a:pt x="131" y="111"/>
                    <a:pt x="147" y="122"/>
                    <a:pt x="157" y="130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8"/>
                    <a:pt x="167" y="140"/>
                    <a:pt x="166" y="14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4" y="172"/>
                    <a:pt x="145" y="172"/>
                    <a:pt x="146" y="17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39"/>
                    <a:pt x="171" y="137"/>
                    <a:pt x="169" y="135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52" y="121"/>
                    <a:pt x="136" y="110"/>
                    <a:pt x="130" y="90"/>
                  </a:cubicBezTo>
                  <a:cubicBezTo>
                    <a:pt x="129" y="85"/>
                    <a:pt x="128" y="68"/>
                    <a:pt x="99" y="49"/>
                  </a:cubicBezTo>
                  <a:cubicBezTo>
                    <a:pt x="48" y="18"/>
                    <a:pt x="17" y="5"/>
                    <a:pt x="0" y="0"/>
                  </a:cubicBezTo>
                  <a:cubicBezTo>
                    <a:pt x="19" y="7"/>
                    <a:pt x="48" y="21"/>
                    <a:pt x="92" y="48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0" name="Freeform 1124"/>
            <p:cNvSpPr>
              <a:spLocks/>
            </p:cNvSpPr>
            <p:nvPr/>
          </p:nvSpPr>
          <p:spPr bwMode="auto">
            <a:xfrm>
              <a:off x="4462464" y="3021013"/>
              <a:ext cx="33338" cy="36513"/>
            </a:xfrm>
            <a:custGeom>
              <a:avLst/>
              <a:gdLst>
                <a:gd name="T0" fmla="*/ 4 w 30"/>
                <a:gd name="T1" fmla="*/ 7 h 31"/>
                <a:gd name="T2" fmla="*/ 24 w 30"/>
                <a:gd name="T3" fmla="*/ 5 h 31"/>
                <a:gd name="T4" fmla="*/ 25 w 30"/>
                <a:gd name="T5" fmla="*/ 24 h 31"/>
                <a:gd name="T6" fmla="*/ 6 w 30"/>
                <a:gd name="T7" fmla="*/ 26 h 31"/>
                <a:gd name="T8" fmla="*/ 4 w 30"/>
                <a:gd name="T9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4" y="7"/>
                  </a:moveTo>
                  <a:cubicBezTo>
                    <a:pt x="9" y="1"/>
                    <a:pt x="18" y="0"/>
                    <a:pt x="24" y="5"/>
                  </a:cubicBezTo>
                  <a:cubicBezTo>
                    <a:pt x="29" y="10"/>
                    <a:pt x="30" y="18"/>
                    <a:pt x="25" y="24"/>
                  </a:cubicBezTo>
                  <a:cubicBezTo>
                    <a:pt x="21" y="30"/>
                    <a:pt x="12" y="31"/>
                    <a:pt x="6" y="26"/>
                  </a:cubicBezTo>
                  <a:cubicBezTo>
                    <a:pt x="0" y="21"/>
                    <a:pt x="0" y="13"/>
                    <a:pt x="4" y="7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1" name="Freeform 1125"/>
            <p:cNvSpPr>
              <a:spLocks/>
            </p:cNvSpPr>
            <p:nvPr/>
          </p:nvSpPr>
          <p:spPr bwMode="auto">
            <a:xfrm>
              <a:off x="4464051" y="3027363"/>
              <a:ext cx="14288" cy="25400"/>
            </a:xfrm>
            <a:custGeom>
              <a:avLst/>
              <a:gdLst>
                <a:gd name="T0" fmla="*/ 9 w 12"/>
                <a:gd name="T1" fmla="*/ 0 h 22"/>
                <a:gd name="T2" fmla="*/ 4 w 12"/>
                <a:gd name="T3" fmla="*/ 3 h 22"/>
                <a:gd name="T4" fmla="*/ 6 w 12"/>
                <a:gd name="T5" fmla="*/ 19 h 22"/>
                <a:gd name="T6" fmla="*/ 12 w 12"/>
                <a:gd name="T7" fmla="*/ 22 h 22"/>
                <a:gd name="T8" fmla="*/ 9 w 1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9" y="0"/>
                  </a:moveTo>
                  <a:cubicBezTo>
                    <a:pt x="7" y="0"/>
                    <a:pt x="5" y="1"/>
                    <a:pt x="4" y="3"/>
                  </a:cubicBezTo>
                  <a:cubicBezTo>
                    <a:pt x="0" y="8"/>
                    <a:pt x="1" y="15"/>
                    <a:pt x="6" y="19"/>
                  </a:cubicBezTo>
                  <a:cubicBezTo>
                    <a:pt x="7" y="21"/>
                    <a:pt x="9" y="21"/>
                    <a:pt x="12" y="22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DCE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2" name="Freeform 1126"/>
            <p:cNvSpPr>
              <a:spLocks/>
            </p:cNvSpPr>
            <p:nvPr/>
          </p:nvSpPr>
          <p:spPr bwMode="auto">
            <a:xfrm>
              <a:off x="4481514" y="3025775"/>
              <a:ext cx="12700" cy="25400"/>
            </a:xfrm>
            <a:custGeom>
              <a:avLst/>
              <a:gdLst>
                <a:gd name="T0" fmla="*/ 3 w 11"/>
                <a:gd name="T1" fmla="*/ 22 h 22"/>
                <a:gd name="T2" fmla="*/ 7 w 11"/>
                <a:gd name="T3" fmla="*/ 19 h 22"/>
                <a:gd name="T4" fmla="*/ 5 w 11"/>
                <a:gd name="T5" fmla="*/ 2 h 22"/>
                <a:gd name="T6" fmla="*/ 0 w 11"/>
                <a:gd name="T7" fmla="*/ 0 h 22"/>
                <a:gd name="T8" fmla="*/ 3 w 11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3" y="22"/>
                  </a:moveTo>
                  <a:cubicBezTo>
                    <a:pt x="4" y="21"/>
                    <a:pt x="6" y="20"/>
                    <a:pt x="7" y="19"/>
                  </a:cubicBezTo>
                  <a:cubicBezTo>
                    <a:pt x="11" y="14"/>
                    <a:pt x="10" y="7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lnTo>
                    <a:pt x="3" y="22"/>
                  </a:lnTo>
                  <a:close/>
                </a:path>
              </a:pathLst>
            </a:custGeom>
            <a:solidFill>
              <a:srgbClr val="DCE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3" name="Freeform 1127"/>
            <p:cNvSpPr>
              <a:spLocks noEditPoints="1"/>
            </p:cNvSpPr>
            <p:nvPr/>
          </p:nvSpPr>
          <p:spPr bwMode="auto">
            <a:xfrm>
              <a:off x="4156076" y="2789238"/>
              <a:ext cx="201613" cy="138113"/>
            </a:xfrm>
            <a:custGeom>
              <a:avLst/>
              <a:gdLst>
                <a:gd name="T0" fmla="*/ 2 w 176"/>
                <a:gd name="T1" fmla="*/ 19 h 119"/>
                <a:gd name="T2" fmla="*/ 0 w 176"/>
                <a:gd name="T3" fmla="*/ 32 h 119"/>
                <a:gd name="T4" fmla="*/ 24 w 176"/>
                <a:gd name="T5" fmla="*/ 57 h 119"/>
                <a:gd name="T6" fmla="*/ 128 w 176"/>
                <a:gd name="T7" fmla="*/ 111 h 119"/>
                <a:gd name="T8" fmla="*/ 163 w 176"/>
                <a:gd name="T9" fmla="*/ 108 h 119"/>
                <a:gd name="T10" fmla="*/ 167 w 176"/>
                <a:gd name="T11" fmla="*/ 103 h 119"/>
                <a:gd name="T12" fmla="*/ 161 w 176"/>
                <a:gd name="T13" fmla="*/ 63 h 119"/>
                <a:gd name="T14" fmla="*/ 41 w 176"/>
                <a:gd name="T15" fmla="*/ 2 h 119"/>
                <a:gd name="T16" fmla="*/ 2 w 176"/>
                <a:gd name="T17" fmla="*/ 19 h 119"/>
                <a:gd name="T18" fmla="*/ 53 w 176"/>
                <a:gd name="T19" fmla="*/ 11 h 119"/>
                <a:gd name="T20" fmla="*/ 158 w 176"/>
                <a:gd name="T21" fmla="*/ 66 h 119"/>
                <a:gd name="T22" fmla="*/ 165 w 176"/>
                <a:gd name="T23" fmla="*/ 100 h 119"/>
                <a:gd name="T24" fmla="*/ 162 w 176"/>
                <a:gd name="T25" fmla="*/ 104 h 119"/>
                <a:gd name="T26" fmla="*/ 131 w 176"/>
                <a:gd name="T27" fmla="*/ 105 h 119"/>
                <a:gd name="T28" fmla="*/ 35 w 176"/>
                <a:gd name="T29" fmla="*/ 54 h 119"/>
                <a:gd name="T30" fmla="*/ 17 w 176"/>
                <a:gd name="T31" fmla="*/ 31 h 119"/>
                <a:gd name="T32" fmla="*/ 20 w 176"/>
                <a:gd name="T33" fmla="*/ 23 h 119"/>
                <a:gd name="T34" fmla="*/ 53 w 176"/>
                <a:gd name="T35" fmla="*/ 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19">
                  <a:moveTo>
                    <a:pt x="2" y="19"/>
                  </a:moveTo>
                  <a:cubicBezTo>
                    <a:pt x="1" y="21"/>
                    <a:pt x="0" y="30"/>
                    <a:pt x="0" y="32"/>
                  </a:cubicBezTo>
                  <a:cubicBezTo>
                    <a:pt x="3" y="45"/>
                    <a:pt x="11" y="53"/>
                    <a:pt x="24" y="57"/>
                  </a:cubicBezTo>
                  <a:cubicBezTo>
                    <a:pt x="62" y="67"/>
                    <a:pt x="94" y="84"/>
                    <a:pt x="128" y="111"/>
                  </a:cubicBezTo>
                  <a:cubicBezTo>
                    <a:pt x="139" y="119"/>
                    <a:pt x="154" y="119"/>
                    <a:pt x="163" y="108"/>
                  </a:cubicBezTo>
                  <a:cubicBezTo>
                    <a:pt x="165" y="106"/>
                    <a:pt x="166" y="104"/>
                    <a:pt x="167" y="103"/>
                  </a:cubicBezTo>
                  <a:cubicBezTo>
                    <a:pt x="176" y="92"/>
                    <a:pt x="173" y="73"/>
                    <a:pt x="161" y="63"/>
                  </a:cubicBezTo>
                  <a:cubicBezTo>
                    <a:pt x="122" y="32"/>
                    <a:pt x="86" y="12"/>
                    <a:pt x="41" y="2"/>
                  </a:cubicBezTo>
                  <a:cubicBezTo>
                    <a:pt x="28" y="0"/>
                    <a:pt x="9" y="5"/>
                    <a:pt x="2" y="19"/>
                  </a:cubicBezTo>
                  <a:close/>
                  <a:moveTo>
                    <a:pt x="53" y="11"/>
                  </a:moveTo>
                  <a:cubicBezTo>
                    <a:pt x="92" y="20"/>
                    <a:pt x="124" y="39"/>
                    <a:pt x="158" y="66"/>
                  </a:cubicBezTo>
                  <a:cubicBezTo>
                    <a:pt x="169" y="75"/>
                    <a:pt x="173" y="91"/>
                    <a:pt x="165" y="100"/>
                  </a:cubicBezTo>
                  <a:cubicBezTo>
                    <a:pt x="164" y="101"/>
                    <a:pt x="163" y="103"/>
                    <a:pt x="162" y="104"/>
                  </a:cubicBezTo>
                  <a:cubicBezTo>
                    <a:pt x="155" y="113"/>
                    <a:pt x="141" y="113"/>
                    <a:pt x="131" y="105"/>
                  </a:cubicBezTo>
                  <a:cubicBezTo>
                    <a:pt x="102" y="81"/>
                    <a:pt x="69" y="64"/>
                    <a:pt x="35" y="54"/>
                  </a:cubicBezTo>
                  <a:cubicBezTo>
                    <a:pt x="24" y="51"/>
                    <a:pt x="15" y="42"/>
                    <a:pt x="17" y="31"/>
                  </a:cubicBezTo>
                  <a:cubicBezTo>
                    <a:pt x="17" y="29"/>
                    <a:pt x="19" y="25"/>
                    <a:pt x="20" y="23"/>
                  </a:cubicBezTo>
                  <a:cubicBezTo>
                    <a:pt x="25" y="11"/>
                    <a:pt x="41" y="8"/>
                    <a:pt x="53" y="11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4" name="Freeform 1128"/>
            <p:cNvSpPr>
              <a:spLocks/>
            </p:cNvSpPr>
            <p:nvPr/>
          </p:nvSpPr>
          <p:spPr bwMode="auto">
            <a:xfrm>
              <a:off x="4371976" y="2992438"/>
              <a:ext cx="22225" cy="44450"/>
            </a:xfrm>
            <a:custGeom>
              <a:avLst/>
              <a:gdLst>
                <a:gd name="T0" fmla="*/ 6 w 14"/>
                <a:gd name="T1" fmla="*/ 28 h 28"/>
                <a:gd name="T2" fmla="*/ 14 w 14"/>
                <a:gd name="T3" fmla="*/ 1 h 28"/>
                <a:gd name="T4" fmla="*/ 7 w 14"/>
                <a:gd name="T5" fmla="*/ 0 h 28"/>
                <a:gd name="T6" fmla="*/ 0 w 14"/>
                <a:gd name="T7" fmla="*/ 26 h 28"/>
                <a:gd name="T8" fmla="*/ 6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6" y="28"/>
                  </a:moveTo>
                  <a:lnTo>
                    <a:pt x="14" y="1"/>
                  </a:lnTo>
                  <a:lnTo>
                    <a:pt x="7" y="0"/>
                  </a:lnTo>
                  <a:lnTo>
                    <a:pt x="0" y="26"/>
                  </a:lnTo>
                  <a:lnTo>
                    <a:pt x="6" y="28"/>
                  </a:lnTo>
                  <a:close/>
                </a:path>
              </a:pathLst>
            </a:custGeom>
            <a:solidFill>
              <a:srgbClr val="CD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5" name="Freeform 1129"/>
            <p:cNvSpPr>
              <a:spLocks noEditPoints="1"/>
            </p:cNvSpPr>
            <p:nvPr/>
          </p:nvSpPr>
          <p:spPr bwMode="auto">
            <a:xfrm>
              <a:off x="4137026" y="2892425"/>
              <a:ext cx="250825" cy="149225"/>
            </a:xfrm>
            <a:custGeom>
              <a:avLst/>
              <a:gdLst>
                <a:gd name="T0" fmla="*/ 20 w 219"/>
                <a:gd name="T1" fmla="*/ 33 h 130"/>
                <a:gd name="T2" fmla="*/ 27 w 219"/>
                <a:gd name="T3" fmla="*/ 113 h 130"/>
                <a:gd name="T4" fmla="*/ 92 w 219"/>
                <a:gd name="T5" fmla="*/ 118 h 130"/>
                <a:gd name="T6" fmla="*/ 152 w 219"/>
                <a:gd name="T7" fmla="*/ 114 h 130"/>
                <a:gd name="T8" fmla="*/ 152 w 219"/>
                <a:gd name="T9" fmla="*/ 113 h 130"/>
                <a:gd name="T10" fmla="*/ 204 w 219"/>
                <a:gd name="T11" fmla="*/ 128 h 130"/>
                <a:gd name="T12" fmla="*/ 208 w 219"/>
                <a:gd name="T13" fmla="*/ 126 h 130"/>
                <a:gd name="T14" fmla="*/ 219 w 219"/>
                <a:gd name="T15" fmla="*/ 88 h 130"/>
                <a:gd name="T16" fmla="*/ 217 w 219"/>
                <a:gd name="T17" fmla="*/ 84 h 130"/>
                <a:gd name="T18" fmla="*/ 146 w 219"/>
                <a:gd name="T19" fmla="*/ 64 h 130"/>
                <a:gd name="T20" fmla="*/ 118 w 219"/>
                <a:gd name="T21" fmla="*/ 41 h 130"/>
                <a:gd name="T22" fmla="*/ 108 w 219"/>
                <a:gd name="T23" fmla="*/ 16 h 130"/>
                <a:gd name="T24" fmla="*/ 78 w 219"/>
                <a:gd name="T25" fmla="*/ 1 h 130"/>
                <a:gd name="T26" fmla="*/ 49 w 219"/>
                <a:gd name="T27" fmla="*/ 12 h 130"/>
                <a:gd name="T28" fmla="*/ 20 w 219"/>
                <a:gd name="T29" fmla="*/ 33 h 130"/>
                <a:gd name="T30" fmla="*/ 43 w 219"/>
                <a:gd name="T31" fmla="*/ 105 h 130"/>
                <a:gd name="T32" fmla="*/ 38 w 219"/>
                <a:gd name="T33" fmla="*/ 49 h 130"/>
                <a:gd name="T34" fmla="*/ 94 w 219"/>
                <a:gd name="T35" fmla="*/ 44 h 130"/>
                <a:gd name="T36" fmla="*/ 100 w 219"/>
                <a:gd name="T37" fmla="*/ 100 h 130"/>
                <a:gd name="T38" fmla="*/ 43 w 219"/>
                <a:gd name="T39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9" h="130">
                  <a:moveTo>
                    <a:pt x="20" y="33"/>
                  </a:moveTo>
                  <a:cubicBezTo>
                    <a:pt x="0" y="57"/>
                    <a:pt x="3" y="93"/>
                    <a:pt x="27" y="113"/>
                  </a:cubicBezTo>
                  <a:cubicBezTo>
                    <a:pt x="46" y="128"/>
                    <a:pt x="72" y="130"/>
                    <a:pt x="92" y="118"/>
                  </a:cubicBezTo>
                  <a:cubicBezTo>
                    <a:pt x="127" y="101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6" y="129"/>
                    <a:pt x="207" y="128"/>
                    <a:pt x="208" y="126"/>
                  </a:cubicBezTo>
                  <a:cubicBezTo>
                    <a:pt x="219" y="88"/>
                    <a:pt x="219" y="88"/>
                    <a:pt x="219" y="88"/>
                  </a:cubicBezTo>
                  <a:cubicBezTo>
                    <a:pt x="219" y="87"/>
                    <a:pt x="218" y="85"/>
                    <a:pt x="217" y="8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32" y="57"/>
                    <a:pt x="123" y="48"/>
                    <a:pt x="118" y="41"/>
                  </a:cubicBezTo>
                  <a:cubicBezTo>
                    <a:pt x="112" y="33"/>
                    <a:pt x="110" y="20"/>
                    <a:pt x="108" y="16"/>
                  </a:cubicBezTo>
                  <a:cubicBezTo>
                    <a:pt x="106" y="12"/>
                    <a:pt x="83" y="0"/>
                    <a:pt x="78" y="1"/>
                  </a:cubicBezTo>
                  <a:cubicBezTo>
                    <a:pt x="75" y="2"/>
                    <a:pt x="61" y="6"/>
                    <a:pt x="49" y="12"/>
                  </a:cubicBezTo>
                  <a:cubicBezTo>
                    <a:pt x="38" y="15"/>
                    <a:pt x="27" y="24"/>
                    <a:pt x="20" y="33"/>
                  </a:cubicBezTo>
                  <a:close/>
                  <a:moveTo>
                    <a:pt x="43" y="105"/>
                  </a:moveTo>
                  <a:cubicBezTo>
                    <a:pt x="26" y="91"/>
                    <a:pt x="24" y="66"/>
                    <a:pt x="38" y="49"/>
                  </a:cubicBezTo>
                  <a:cubicBezTo>
                    <a:pt x="52" y="32"/>
                    <a:pt x="77" y="30"/>
                    <a:pt x="94" y="44"/>
                  </a:cubicBezTo>
                  <a:cubicBezTo>
                    <a:pt x="111" y="58"/>
                    <a:pt x="114" y="83"/>
                    <a:pt x="100" y="100"/>
                  </a:cubicBezTo>
                  <a:cubicBezTo>
                    <a:pt x="86" y="117"/>
                    <a:pt x="60" y="119"/>
                    <a:pt x="43" y="105"/>
                  </a:cubicBezTo>
                  <a:close/>
                </a:path>
              </a:pathLst>
            </a:custGeom>
            <a:solidFill>
              <a:srgbClr val="48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6" name="Freeform 1130"/>
            <p:cNvSpPr>
              <a:spLocks/>
            </p:cNvSpPr>
            <p:nvPr/>
          </p:nvSpPr>
          <p:spPr bwMode="auto">
            <a:xfrm>
              <a:off x="4157664" y="3005138"/>
              <a:ext cx="217488" cy="36513"/>
            </a:xfrm>
            <a:custGeom>
              <a:avLst/>
              <a:gdLst>
                <a:gd name="T0" fmla="*/ 189 w 189"/>
                <a:gd name="T1" fmla="*/ 27 h 32"/>
                <a:gd name="T2" fmla="*/ 187 w 189"/>
                <a:gd name="T3" fmla="*/ 27 h 32"/>
                <a:gd name="T4" fmla="*/ 134 w 189"/>
                <a:gd name="T5" fmla="*/ 12 h 32"/>
                <a:gd name="T6" fmla="*/ 134 w 189"/>
                <a:gd name="T7" fmla="*/ 13 h 32"/>
                <a:gd name="T8" fmla="*/ 73 w 189"/>
                <a:gd name="T9" fmla="*/ 18 h 32"/>
                <a:gd name="T10" fmla="*/ 7 w 189"/>
                <a:gd name="T11" fmla="*/ 13 h 32"/>
                <a:gd name="T12" fmla="*/ 0 w 189"/>
                <a:gd name="T13" fmla="*/ 7 h 32"/>
                <a:gd name="T14" fmla="*/ 8 w 189"/>
                <a:gd name="T15" fmla="*/ 15 h 32"/>
                <a:gd name="T16" fmla="*/ 73 w 189"/>
                <a:gd name="T17" fmla="*/ 20 h 32"/>
                <a:gd name="T18" fmla="*/ 133 w 189"/>
                <a:gd name="T19" fmla="*/ 16 h 32"/>
                <a:gd name="T20" fmla="*/ 133 w 189"/>
                <a:gd name="T21" fmla="*/ 15 h 32"/>
                <a:gd name="T22" fmla="*/ 185 w 189"/>
                <a:gd name="T23" fmla="*/ 30 h 32"/>
                <a:gd name="T24" fmla="*/ 189 w 189"/>
                <a:gd name="T25" fmla="*/ 28 h 32"/>
                <a:gd name="T26" fmla="*/ 189 w 189"/>
                <a:gd name="T2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9" h="32">
                  <a:moveTo>
                    <a:pt x="189" y="27"/>
                  </a:moveTo>
                  <a:cubicBezTo>
                    <a:pt x="188" y="27"/>
                    <a:pt x="188" y="28"/>
                    <a:pt x="187" y="27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3"/>
                    <a:pt x="108" y="0"/>
                    <a:pt x="73" y="18"/>
                  </a:cubicBezTo>
                  <a:cubicBezTo>
                    <a:pt x="53" y="30"/>
                    <a:pt x="26" y="29"/>
                    <a:pt x="7" y="13"/>
                  </a:cubicBezTo>
                  <a:cubicBezTo>
                    <a:pt x="4" y="11"/>
                    <a:pt x="2" y="9"/>
                    <a:pt x="0" y="7"/>
                  </a:cubicBezTo>
                  <a:cubicBezTo>
                    <a:pt x="3" y="10"/>
                    <a:pt x="5" y="12"/>
                    <a:pt x="8" y="15"/>
                  </a:cubicBezTo>
                  <a:cubicBezTo>
                    <a:pt x="27" y="30"/>
                    <a:pt x="53" y="32"/>
                    <a:pt x="73" y="20"/>
                  </a:cubicBezTo>
                  <a:cubicBezTo>
                    <a:pt x="108" y="3"/>
                    <a:pt x="133" y="16"/>
                    <a:pt x="133" y="16"/>
                  </a:cubicBezTo>
                  <a:cubicBezTo>
                    <a:pt x="133" y="15"/>
                    <a:pt x="133" y="15"/>
                    <a:pt x="133" y="15"/>
                  </a:cubicBezTo>
                  <a:cubicBezTo>
                    <a:pt x="185" y="30"/>
                    <a:pt x="185" y="30"/>
                    <a:pt x="185" y="30"/>
                  </a:cubicBezTo>
                  <a:cubicBezTo>
                    <a:pt x="187" y="31"/>
                    <a:pt x="188" y="30"/>
                    <a:pt x="189" y="28"/>
                  </a:cubicBezTo>
                  <a:lnTo>
                    <a:pt x="189" y="27"/>
                  </a:ln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7" name="Freeform 1131"/>
            <p:cNvSpPr>
              <a:spLocks/>
            </p:cNvSpPr>
            <p:nvPr/>
          </p:nvSpPr>
          <p:spPr bwMode="auto">
            <a:xfrm>
              <a:off x="4217989" y="2897188"/>
              <a:ext cx="169863" cy="96838"/>
            </a:xfrm>
            <a:custGeom>
              <a:avLst/>
              <a:gdLst>
                <a:gd name="T0" fmla="*/ 13 w 148"/>
                <a:gd name="T1" fmla="*/ 2 h 84"/>
                <a:gd name="T2" fmla="*/ 6 w 148"/>
                <a:gd name="T3" fmla="*/ 14 h 84"/>
                <a:gd name="T4" fmla="*/ 42 w 148"/>
                <a:gd name="T5" fmla="*/ 46 h 84"/>
                <a:gd name="T6" fmla="*/ 79 w 148"/>
                <a:gd name="T7" fmla="*/ 65 h 84"/>
                <a:gd name="T8" fmla="*/ 148 w 148"/>
                <a:gd name="T9" fmla="*/ 84 h 84"/>
                <a:gd name="T10" fmla="*/ 146 w 148"/>
                <a:gd name="T11" fmla="*/ 80 h 84"/>
                <a:gd name="T12" fmla="*/ 75 w 148"/>
                <a:gd name="T13" fmla="*/ 60 h 84"/>
                <a:gd name="T14" fmla="*/ 47 w 148"/>
                <a:gd name="T15" fmla="*/ 37 h 84"/>
                <a:gd name="T16" fmla="*/ 37 w 148"/>
                <a:gd name="T17" fmla="*/ 12 h 84"/>
                <a:gd name="T18" fmla="*/ 17 w 148"/>
                <a:gd name="T19" fmla="*/ 0 h 84"/>
                <a:gd name="T20" fmla="*/ 13 w 148"/>
                <a:gd name="T21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13" y="2"/>
                  </a:moveTo>
                  <a:cubicBezTo>
                    <a:pt x="0" y="7"/>
                    <a:pt x="2" y="14"/>
                    <a:pt x="6" y="14"/>
                  </a:cubicBezTo>
                  <a:cubicBezTo>
                    <a:pt x="18" y="16"/>
                    <a:pt x="33" y="31"/>
                    <a:pt x="42" y="46"/>
                  </a:cubicBezTo>
                  <a:cubicBezTo>
                    <a:pt x="46" y="53"/>
                    <a:pt x="65" y="59"/>
                    <a:pt x="79" y="6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8" y="82"/>
                    <a:pt x="147" y="81"/>
                    <a:pt x="146" y="80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61" y="53"/>
                    <a:pt x="52" y="44"/>
                    <a:pt x="47" y="37"/>
                  </a:cubicBezTo>
                  <a:cubicBezTo>
                    <a:pt x="41" y="29"/>
                    <a:pt x="39" y="16"/>
                    <a:pt x="37" y="12"/>
                  </a:cubicBezTo>
                  <a:cubicBezTo>
                    <a:pt x="35" y="9"/>
                    <a:pt x="26" y="3"/>
                    <a:pt x="17" y="0"/>
                  </a:cubicBezTo>
                  <a:cubicBezTo>
                    <a:pt x="16" y="1"/>
                    <a:pt x="15" y="1"/>
                    <a:pt x="13" y="2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8" name="Freeform 1132"/>
            <p:cNvSpPr>
              <a:spLocks noEditPoints="1"/>
            </p:cNvSpPr>
            <p:nvPr/>
          </p:nvSpPr>
          <p:spPr bwMode="auto">
            <a:xfrm>
              <a:off x="4149726" y="2914650"/>
              <a:ext cx="120650" cy="119063"/>
            </a:xfrm>
            <a:custGeom>
              <a:avLst/>
              <a:gdLst>
                <a:gd name="T0" fmla="*/ 24 w 106"/>
                <a:gd name="T1" fmla="*/ 88 h 104"/>
                <a:gd name="T2" fmla="*/ 89 w 106"/>
                <a:gd name="T3" fmla="*/ 82 h 104"/>
                <a:gd name="T4" fmla="*/ 82 w 106"/>
                <a:gd name="T5" fmla="*/ 17 h 104"/>
                <a:gd name="T6" fmla="*/ 17 w 106"/>
                <a:gd name="T7" fmla="*/ 22 h 104"/>
                <a:gd name="T8" fmla="*/ 24 w 106"/>
                <a:gd name="T9" fmla="*/ 88 h 104"/>
                <a:gd name="T10" fmla="*/ 83 w 106"/>
                <a:gd name="T11" fmla="*/ 25 h 104"/>
                <a:gd name="T12" fmla="*/ 89 w 106"/>
                <a:gd name="T13" fmla="*/ 81 h 104"/>
                <a:gd name="T14" fmla="*/ 32 w 106"/>
                <a:gd name="T15" fmla="*/ 86 h 104"/>
                <a:gd name="T16" fmla="*/ 27 w 106"/>
                <a:gd name="T17" fmla="*/ 30 h 104"/>
                <a:gd name="T18" fmla="*/ 83 w 106"/>
                <a:gd name="T19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4">
                  <a:moveTo>
                    <a:pt x="24" y="88"/>
                  </a:moveTo>
                  <a:cubicBezTo>
                    <a:pt x="44" y="104"/>
                    <a:pt x="73" y="102"/>
                    <a:pt x="89" y="82"/>
                  </a:cubicBezTo>
                  <a:cubicBezTo>
                    <a:pt x="106" y="62"/>
                    <a:pt x="102" y="33"/>
                    <a:pt x="82" y="17"/>
                  </a:cubicBezTo>
                  <a:cubicBezTo>
                    <a:pt x="62" y="0"/>
                    <a:pt x="33" y="3"/>
                    <a:pt x="17" y="22"/>
                  </a:cubicBezTo>
                  <a:cubicBezTo>
                    <a:pt x="0" y="42"/>
                    <a:pt x="4" y="71"/>
                    <a:pt x="24" y="88"/>
                  </a:cubicBezTo>
                  <a:close/>
                  <a:moveTo>
                    <a:pt x="83" y="25"/>
                  </a:moveTo>
                  <a:cubicBezTo>
                    <a:pt x="100" y="39"/>
                    <a:pt x="103" y="64"/>
                    <a:pt x="89" y="81"/>
                  </a:cubicBezTo>
                  <a:cubicBezTo>
                    <a:pt x="75" y="98"/>
                    <a:pt x="49" y="100"/>
                    <a:pt x="32" y="86"/>
                  </a:cubicBezTo>
                  <a:cubicBezTo>
                    <a:pt x="15" y="72"/>
                    <a:pt x="13" y="47"/>
                    <a:pt x="27" y="30"/>
                  </a:cubicBezTo>
                  <a:cubicBezTo>
                    <a:pt x="41" y="13"/>
                    <a:pt x="66" y="11"/>
                    <a:pt x="83" y="25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9" name="Freeform 1133"/>
            <p:cNvSpPr>
              <a:spLocks/>
            </p:cNvSpPr>
            <p:nvPr/>
          </p:nvSpPr>
          <p:spPr bwMode="auto">
            <a:xfrm>
              <a:off x="4957764" y="3094038"/>
              <a:ext cx="7938" cy="11113"/>
            </a:xfrm>
            <a:custGeom>
              <a:avLst/>
              <a:gdLst>
                <a:gd name="T0" fmla="*/ 7 w 7"/>
                <a:gd name="T1" fmla="*/ 7 h 10"/>
                <a:gd name="T2" fmla="*/ 6 w 7"/>
                <a:gd name="T3" fmla="*/ 9 h 10"/>
                <a:gd name="T4" fmla="*/ 3 w 7"/>
                <a:gd name="T5" fmla="*/ 8 h 10"/>
                <a:gd name="T6" fmla="*/ 0 w 7"/>
                <a:gd name="T7" fmla="*/ 5 h 10"/>
                <a:gd name="T8" fmla="*/ 3 w 7"/>
                <a:gd name="T9" fmla="*/ 1 h 10"/>
                <a:gd name="T10" fmla="*/ 7 w 7"/>
                <a:gd name="T11" fmla="*/ 2 h 10"/>
                <a:gd name="T12" fmla="*/ 7 w 7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0">
                  <a:moveTo>
                    <a:pt x="7" y="7"/>
                  </a:moveTo>
                  <a:cubicBezTo>
                    <a:pt x="7" y="8"/>
                    <a:pt x="6" y="9"/>
                    <a:pt x="6" y="9"/>
                  </a:cubicBezTo>
                  <a:cubicBezTo>
                    <a:pt x="5" y="10"/>
                    <a:pt x="3" y="9"/>
                    <a:pt x="3" y="8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1"/>
                    <a:pt x="7" y="2"/>
                  </a:cubicBezTo>
                  <a:cubicBezTo>
                    <a:pt x="7" y="4"/>
                    <a:pt x="7" y="5"/>
                    <a:pt x="7" y="7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0" name="Freeform 1134"/>
            <p:cNvSpPr>
              <a:spLocks/>
            </p:cNvSpPr>
            <p:nvPr/>
          </p:nvSpPr>
          <p:spPr bwMode="auto">
            <a:xfrm>
              <a:off x="4943476" y="3062288"/>
              <a:ext cx="23813" cy="39688"/>
            </a:xfrm>
            <a:custGeom>
              <a:avLst/>
              <a:gdLst>
                <a:gd name="T0" fmla="*/ 10 w 15"/>
                <a:gd name="T1" fmla="*/ 25 h 25"/>
                <a:gd name="T2" fmla="*/ 0 w 15"/>
                <a:gd name="T3" fmla="*/ 4 h 25"/>
                <a:gd name="T4" fmla="*/ 5 w 15"/>
                <a:gd name="T5" fmla="*/ 2 h 25"/>
                <a:gd name="T6" fmla="*/ 10 w 15"/>
                <a:gd name="T7" fmla="*/ 0 h 25"/>
                <a:gd name="T8" fmla="*/ 15 w 15"/>
                <a:gd name="T9" fmla="*/ 23 h 25"/>
                <a:gd name="T10" fmla="*/ 10 w 15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5">
                  <a:moveTo>
                    <a:pt x="10" y="25"/>
                  </a:moveTo>
                  <a:lnTo>
                    <a:pt x="0" y="4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5" y="23"/>
                  </a:lnTo>
                  <a:lnTo>
                    <a:pt x="10" y="2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1" name="Freeform 1135"/>
            <p:cNvSpPr>
              <a:spLocks/>
            </p:cNvSpPr>
            <p:nvPr/>
          </p:nvSpPr>
          <p:spPr bwMode="auto">
            <a:xfrm>
              <a:off x="4945064" y="3065463"/>
              <a:ext cx="15875" cy="34925"/>
            </a:xfrm>
            <a:custGeom>
              <a:avLst/>
              <a:gdLst>
                <a:gd name="T0" fmla="*/ 9 w 10"/>
                <a:gd name="T1" fmla="*/ 22 h 22"/>
                <a:gd name="T2" fmla="*/ 0 w 10"/>
                <a:gd name="T3" fmla="*/ 1 h 22"/>
                <a:gd name="T4" fmla="*/ 2 w 10"/>
                <a:gd name="T5" fmla="*/ 0 h 22"/>
                <a:gd name="T6" fmla="*/ 4 w 10"/>
                <a:gd name="T7" fmla="*/ 0 h 22"/>
                <a:gd name="T8" fmla="*/ 10 w 10"/>
                <a:gd name="T9" fmla="*/ 22 h 22"/>
                <a:gd name="T10" fmla="*/ 9 w 1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9" y="2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10" y="22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2" name="Freeform 1136"/>
            <p:cNvSpPr>
              <a:spLocks/>
            </p:cNvSpPr>
            <p:nvPr/>
          </p:nvSpPr>
          <p:spPr bwMode="auto">
            <a:xfrm>
              <a:off x="4903789" y="2960688"/>
              <a:ext cx="52388" cy="109538"/>
            </a:xfrm>
            <a:custGeom>
              <a:avLst/>
              <a:gdLst>
                <a:gd name="T0" fmla="*/ 25 w 33"/>
                <a:gd name="T1" fmla="*/ 69 h 69"/>
                <a:gd name="T2" fmla="*/ 0 w 33"/>
                <a:gd name="T3" fmla="*/ 4 h 69"/>
                <a:gd name="T4" fmla="*/ 9 w 33"/>
                <a:gd name="T5" fmla="*/ 1 h 69"/>
                <a:gd name="T6" fmla="*/ 12 w 33"/>
                <a:gd name="T7" fmla="*/ 0 h 69"/>
                <a:gd name="T8" fmla="*/ 33 w 33"/>
                <a:gd name="T9" fmla="*/ 66 h 69"/>
                <a:gd name="T10" fmla="*/ 25 w 33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9">
                  <a:moveTo>
                    <a:pt x="25" y="69"/>
                  </a:moveTo>
                  <a:lnTo>
                    <a:pt x="0" y="4"/>
                  </a:lnTo>
                  <a:lnTo>
                    <a:pt x="9" y="1"/>
                  </a:lnTo>
                  <a:lnTo>
                    <a:pt x="12" y="0"/>
                  </a:lnTo>
                  <a:lnTo>
                    <a:pt x="33" y="66"/>
                  </a:lnTo>
                  <a:lnTo>
                    <a:pt x="25" y="69"/>
                  </a:ln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3" name="Freeform 1137"/>
            <p:cNvSpPr>
              <a:spLocks/>
            </p:cNvSpPr>
            <p:nvPr/>
          </p:nvSpPr>
          <p:spPr bwMode="auto">
            <a:xfrm>
              <a:off x="4906964" y="2959100"/>
              <a:ext cx="52388" cy="107950"/>
            </a:xfrm>
            <a:custGeom>
              <a:avLst/>
              <a:gdLst>
                <a:gd name="T0" fmla="*/ 25 w 33"/>
                <a:gd name="T1" fmla="*/ 68 h 68"/>
                <a:gd name="T2" fmla="*/ 0 w 33"/>
                <a:gd name="T3" fmla="*/ 4 h 68"/>
                <a:gd name="T4" fmla="*/ 10 w 33"/>
                <a:gd name="T5" fmla="*/ 1 h 68"/>
                <a:gd name="T6" fmla="*/ 13 w 33"/>
                <a:gd name="T7" fmla="*/ 0 h 68"/>
                <a:gd name="T8" fmla="*/ 33 w 33"/>
                <a:gd name="T9" fmla="*/ 66 h 68"/>
                <a:gd name="T10" fmla="*/ 25 w 33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8">
                  <a:moveTo>
                    <a:pt x="25" y="68"/>
                  </a:moveTo>
                  <a:lnTo>
                    <a:pt x="0" y="4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33" y="66"/>
                  </a:lnTo>
                  <a:lnTo>
                    <a:pt x="25" y="68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4" name="Freeform 1138"/>
            <p:cNvSpPr>
              <a:spLocks/>
            </p:cNvSpPr>
            <p:nvPr/>
          </p:nvSpPr>
          <p:spPr bwMode="auto">
            <a:xfrm>
              <a:off x="4919664" y="2957513"/>
              <a:ext cx="41275" cy="107950"/>
            </a:xfrm>
            <a:custGeom>
              <a:avLst/>
              <a:gdLst>
                <a:gd name="T0" fmla="*/ 26 w 26"/>
                <a:gd name="T1" fmla="*/ 66 h 68"/>
                <a:gd name="T2" fmla="*/ 9 w 26"/>
                <a:gd name="T3" fmla="*/ 0 h 68"/>
                <a:gd name="T4" fmla="*/ 0 w 26"/>
                <a:gd name="T5" fmla="*/ 3 h 68"/>
                <a:gd name="T6" fmla="*/ 1 w 26"/>
                <a:gd name="T7" fmla="*/ 2 h 68"/>
                <a:gd name="T8" fmla="*/ 21 w 26"/>
                <a:gd name="T9" fmla="*/ 68 h 68"/>
                <a:gd name="T10" fmla="*/ 26 w 26"/>
                <a:gd name="T11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68">
                  <a:moveTo>
                    <a:pt x="26" y="66"/>
                  </a:moveTo>
                  <a:lnTo>
                    <a:pt x="9" y="0"/>
                  </a:lnTo>
                  <a:lnTo>
                    <a:pt x="0" y="3"/>
                  </a:lnTo>
                  <a:lnTo>
                    <a:pt x="1" y="2"/>
                  </a:lnTo>
                  <a:lnTo>
                    <a:pt x="21" y="68"/>
                  </a:lnTo>
                  <a:lnTo>
                    <a:pt x="26" y="66"/>
                  </a:ln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5" name="Freeform 1139"/>
            <p:cNvSpPr>
              <a:spLocks/>
            </p:cNvSpPr>
            <p:nvPr/>
          </p:nvSpPr>
          <p:spPr bwMode="auto">
            <a:xfrm>
              <a:off x="4767264" y="2522538"/>
              <a:ext cx="95250" cy="212725"/>
            </a:xfrm>
            <a:custGeom>
              <a:avLst/>
              <a:gdLst>
                <a:gd name="T0" fmla="*/ 83 w 83"/>
                <a:gd name="T1" fmla="*/ 177 h 186"/>
                <a:gd name="T2" fmla="*/ 55 w 83"/>
                <a:gd name="T3" fmla="*/ 186 h 186"/>
                <a:gd name="T4" fmla="*/ 0 w 83"/>
                <a:gd name="T5" fmla="*/ 12 h 186"/>
                <a:gd name="T6" fmla="*/ 29 w 83"/>
                <a:gd name="T7" fmla="*/ 3 h 186"/>
                <a:gd name="T8" fmla="*/ 83 w 83"/>
                <a:gd name="T9" fmla="*/ 1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86">
                  <a:moveTo>
                    <a:pt x="83" y="177"/>
                  </a:moveTo>
                  <a:cubicBezTo>
                    <a:pt x="74" y="180"/>
                    <a:pt x="64" y="183"/>
                    <a:pt x="55" y="186"/>
                  </a:cubicBezTo>
                  <a:cubicBezTo>
                    <a:pt x="36" y="128"/>
                    <a:pt x="18" y="70"/>
                    <a:pt x="0" y="12"/>
                  </a:cubicBezTo>
                  <a:cubicBezTo>
                    <a:pt x="7" y="4"/>
                    <a:pt x="18" y="0"/>
                    <a:pt x="29" y="3"/>
                  </a:cubicBezTo>
                  <a:cubicBezTo>
                    <a:pt x="47" y="61"/>
                    <a:pt x="65" y="119"/>
                    <a:pt x="83" y="177"/>
                  </a:cubicBez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6" name="Freeform 1140"/>
            <p:cNvSpPr>
              <a:spLocks/>
            </p:cNvSpPr>
            <p:nvPr/>
          </p:nvSpPr>
          <p:spPr bwMode="auto">
            <a:xfrm>
              <a:off x="4772026" y="2528888"/>
              <a:ext cx="79375" cy="206375"/>
            </a:xfrm>
            <a:custGeom>
              <a:avLst/>
              <a:gdLst>
                <a:gd name="T0" fmla="*/ 50 w 50"/>
                <a:gd name="T1" fmla="*/ 126 h 130"/>
                <a:gd name="T2" fmla="*/ 39 w 50"/>
                <a:gd name="T3" fmla="*/ 130 h 130"/>
                <a:gd name="T4" fmla="*/ 0 w 50"/>
                <a:gd name="T5" fmla="*/ 4 h 130"/>
                <a:gd name="T6" fmla="*/ 11 w 50"/>
                <a:gd name="T7" fmla="*/ 0 h 130"/>
                <a:gd name="T8" fmla="*/ 50 w 50"/>
                <a:gd name="T9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0">
                  <a:moveTo>
                    <a:pt x="50" y="126"/>
                  </a:moveTo>
                  <a:lnTo>
                    <a:pt x="39" y="130"/>
                  </a:lnTo>
                  <a:lnTo>
                    <a:pt x="0" y="4"/>
                  </a:lnTo>
                  <a:lnTo>
                    <a:pt x="11" y="0"/>
                  </a:lnTo>
                  <a:lnTo>
                    <a:pt x="50" y="126"/>
                  </a:ln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7" name="Freeform 1141"/>
            <p:cNvSpPr>
              <a:spLocks/>
            </p:cNvSpPr>
            <p:nvPr/>
          </p:nvSpPr>
          <p:spPr bwMode="auto">
            <a:xfrm>
              <a:off x="4775201" y="2530475"/>
              <a:ext cx="71438" cy="203200"/>
            </a:xfrm>
            <a:custGeom>
              <a:avLst/>
              <a:gdLst>
                <a:gd name="T0" fmla="*/ 45 w 45"/>
                <a:gd name="T1" fmla="*/ 126 h 128"/>
                <a:gd name="T2" fmla="*/ 40 w 45"/>
                <a:gd name="T3" fmla="*/ 128 h 128"/>
                <a:gd name="T4" fmla="*/ 0 w 45"/>
                <a:gd name="T5" fmla="*/ 2 h 128"/>
                <a:gd name="T6" fmla="*/ 6 w 45"/>
                <a:gd name="T7" fmla="*/ 0 h 128"/>
                <a:gd name="T8" fmla="*/ 45 w 45"/>
                <a:gd name="T9" fmla="*/ 12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8">
                  <a:moveTo>
                    <a:pt x="45" y="126"/>
                  </a:moveTo>
                  <a:lnTo>
                    <a:pt x="40" y="128"/>
                  </a:lnTo>
                  <a:lnTo>
                    <a:pt x="0" y="2"/>
                  </a:lnTo>
                  <a:lnTo>
                    <a:pt x="6" y="0"/>
                  </a:lnTo>
                  <a:lnTo>
                    <a:pt x="45" y="126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8" name="Freeform 1142"/>
            <p:cNvSpPr>
              <a:spLocks/>
            </p:cNvSpPr>
            <p:nvPr/>
          </p:nvSpPr>
          <p:spPr bwMode="auto">
            <a:xfrm>
              <a:off x="4930776" y="2957513"/>
              <a:ext cx="28575" cy="107950"/>
            </a:xfrm>
            <a:custGeom>
              <a:avLst/>
              <a:gdLst>
                <a:gd name="T0" fmla="*/ 0 w 18"/>
                <a:gd name="T1" fmla="*/ 1 h 68"/>
                <a:gd name="T2" fmla="*/ 16 w 18"/>
                <a:gd name="T3" fmla="*/ 68 h 68"/>
                <a:gd name="T4" fmla="*/ 18 w 18"/>
                <a:gd name="T5" fmla="*/ 67 h 68"/>
                <a:gd name="T6" fmla="*/ 1 w 18"/>
                <a:gd name="T7" fmla="*/ 0 h 68"/>
                <a:gd name="T8" fmla="*/ 0 w 18"/>
                <a:gd name="T9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8">
                  <a:moveTo>
                    <a:pt x="0" y="1"/>
                  </a:moveTo>
                  <a:lnTo>
                    <a:pt x="16" y="68"/>
                  </a:lnTo>
                  <a:lnTo>
                    <a:pt x="18" y="67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9" name="Freeform 1143"/>
            <p:cNvSpPr>
              <a:spLocks/>
            </p:cNvSpPr>
            <p:nvPr/>
          </p:nvSpPr>
          <p:spPr bwMode="auto">
            <a:xfrm>
              <a:off x="4830764" y="2727325"/>
              <a:ext cx="106363" cy="244475"/>
            </a:xfrm>
            <a:custGeom>
              <a:avLst/>
              <a:gdLst>
                <a:gd name="T0" fmla="*/ 67 w 67"/>
                <a:gd name="T1" fmla="*/ 147 h 154"/>
                <a:gd name="T2" fmla="*/ 46 w 67"/>
                <a:gd name="T3" fmla="*/ 154 h 154"/>
                <a:gd name="T4" fmla="*/ 0 w 67"/>
                <a:gd name="T5" fmla="*/ 7 h 154"/>
                <a:gd name="T6" fmla="*/ 21 w 67"/>
                <a:gd name="T7" fmla="*/ 0 h 154"/>
                <a:gd name="T8" fmla="*/ 67 w 67"/>
                <a:gd name="T9" fmla="*/ 14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54">
                  <a:moveTo>
                    <a:pt x="67" y="147"/>
                  </a:moveTo>
                  <a:lnTo>
                    <a:pt x="46" y="154"/>
                  </a:lnTo>
                  <a:lnTo>
                    <a:pt x="0" y="7"/>
                  </a:lnTo>
                  <a:lnTo>
                    <a:pt x="21" y="0"/>
                  </a:lnTo>
                  <a:lnTo>
                    <a:pt x="67" y="147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0" name="Freeform 1144"/>
            <p:cNvSpPr>
              <a:spLocks/>
            </p:cNvSpPr>
            <p:nvPr/>
          </p:nvSpPr>
          <p:spPr bwMode="auto">
            <a:xfrm>
              <a:off x="4833939" y="2732088"/>
              <a:ext cx="92075" cy="238125"/>
            </a:xfrm>
            <a:custGeom>
              <a:avLst/>
              <a:gdLst>
                <a:gd name="T0" fmla="*/ 58 w 58"/>
                <a:gd name="T1" fmla="*/ 147 h 150"/>
                <a:gd name="T2" fmla="*/ 47 w 58"/>
                <a:gd name="T3" fmla="*/ 150 h 150"/>
                <a:gd name="T4" fmla="*/ 0 w 58"/>
                <a:gd name="T5" fmla="*/ 3 h 150"/>
                <a:gd name="T6" fmla="*/ 12 w 58"/>
                <a:gd name="T7" fmla="*/ 0 h 150"/>
                <a:gd name="T8" fmla="*/ 58 w 58"/>
                <a:gd name="T9" fmla="*/ 14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50">
                  <a:moveTo>
                    <a:pt x="58" y="147"/>
                  </a:moveTo>
                  <a:lnTo>
                    <a:pt x="47" y="150"/>
                  </a:lnTo>
                  <a:lnTo>
                    <a:pt x="0" y="3"/>
                  </a:lnTo>
                  <a:lnTo>
                    <a:pt x="12" y="0"/>
                  </a:lnTo>
                  <a:lnTo>
                    <a:pt x="58" y="147"/>
                  </a:ln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1" name="Freeform 1145"/>
            <p:cNvSpPr>
              <a:spLocks/>
            </p:cNvSpPr>
            <p:nvPr/>
          </p:nvSpPr>
          <p:spPr bwMode="auto">
            <a:xfrm>
              <a:off x="4838701" y="2733675"/>
              <a:ext cx="82550" cy="234950"/>
            </a:xfrm>
            <a:custGeom>
              <a:avLst/>
              <a:gdLst>
                <a:gd name="T0" fmla="*/ 52 w 52"/>
                <a:gd name="T1" fmla="*/ 146 h 148"/>
                <a:gd name="T2" fmla="*/ 47 w 52"/>
                <a:gd name="T3" fmla="*/ 148 h 148"/>
                <a:gd name="T4" fmla="*/ 0 w 52"/>
                <a:gd name="T5" fmla="*/ 1 h 148"/>
                <a:gd name="T6" fmla="*/ 5 w 52"/>
                <a:gd name="T7" fmla="*/ 0 h 148"/>
                <a:gd name="T8" fmla="*/ 52 w 52"/>
                <a:gd name="T9" fmla="*/ 14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8">
                  <a:moveTo>
                    <a:pt x="52" y="146"/>
                  </a:moveTo>
                  <a:lnTo>
                    <a:pt x="47" y="148"/>
                  </a:lnTo>
                  <a:lnTo>
                    <a:pt x="0" y="1"/>
                  </a:lnTo>
                  <a:lnTo>
                    <a:pt x="5" y="0"/>
                  </a:lnTo>
                  <a:lnTo>
                    <a:pt x="52" y="146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2" name="Freeform 1146"/>
            <p:cNvSpPr>
              <a:spLocks/>
            </p:cNvSpPr>
            <p:nvPr/>
          </p:nvSpPr>
          <p:spPr bwMode="auto">
            <a:xfrm>
              <a:off x="4829176" y="2724150"/>
              <a:ext cx="34925" cy="15875"/>
            </a:xfrm>
            <a:custGeom>
              <a:avLst/>
              <a:gdLst>
                <a:gd name="T0" fmla="*/ 22 w 22"/>
                <a:gd name="T1" fmla="*/ 0 h 10"/>
                <a:gd name="T2" fmla="*/ 0 w 22"/>
                <a:gd name="T3" fmla="*/ 7 h 10"/>
                <a:gd name="T4" fmla="*/ 1 w 22"/>
                <a:gd name="T5" fmla="*/ 10 h 10"/>
                <a:gd name="T6" fmla="*/ 22 w 22"/>
                <a:gd name="T7" fmla="*/ 2 h 10"/>
                <a:gd name="T8" fmla="*/ 22 w 2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0">
                  <a:moveTo>
                    <a:pt x="22" y="0"/>
                  </a:moveTo>
                  <a:lnTo>
                    <a:pt x="0" y="7"/>
                  </a:lnTo>
                  <a:lnTo>
                    <a:pt x="1" y="10"/>
                  </a:lnTo>
                  <a:lnTo>
                    <a:pt x="22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3" name="Freeform 1147"/>
            <p:cNvSpPr>
              <a:spLocks/>
            </p:cNvSpPr>
            <p:nvPr/>
          </p:nvSpPr>
          <p:spPr bwMode="auto">
            <a:xfrm>
              <a:off x="4768851" y="2536825"/>
              <a:ext cx="36513" cy="14288"/>
            </a:xfrm>
            <a:custGeom>
              <a:avLst/>
              <a:gdLst>
                <a:gd name="T0" fmla="*/ 23 w 23"/>
                <a:gd name="T1" fmla="*/ 0 h 9"/>
                <a:gd name="T2" fmla="*/ 0 w 23"/>
                <a:gd name="T3" fmla="*/ 7 h 9"/>
                <a:gd name="T4" fmla="*/ 1 w 23"/>
                <a:gd name="T5" fmla="*/ 9 h 9"/>
                <a:gd name="T6" fmla="*/ 23 w 23"/>
                <a:gd name="T7" fmla="*/ 2 h 9"/>
                <a:gd name="T8" fmla="*/ 23 w 2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23" y="0"/>
                  </a:moveTo>
                  <a:lnTo>
                    <a:pt x="0" y="7"/>
                  </a:lnTo>
                  <a:lnTo>
                    <a:pt x="1" y="9"/>
                  </a:lnTo>
                  <a:lnTo>
                    <a:pt x="23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4" name="Freeform 1148"/>
            <p:cNvSpPr>
              <a:spLocks/>
            </p:cNvSpPr>
            <p:nvPr/>
          </p:nvSpPr>
          <p:spPr bwMode="auto">
            <a:xfrm>
              <a:off x="4833939" y="2728913"/>
              <a:ext cx="15875" cy="7938"/>
            </a:xfrm>
            <a:custGeom>
              <a:avLst/>
              <a:gdLst>
                <a:gd name="T0" fmla="*/ 9 w 10"/>
                <a:gd name="T1" fmla="*/ 0 h 5"/>
                <a:gd name="T2" fmla="*/ 0 w 10"/>
                <a:gd name="T3" fmla="*/ 3 h 5"/>
                <a:gd name="T4" fmla="*/ 0 w 10"/>
                <a:gd name="T5" fmla="*/ 5 h 5"/>
                <a:gd name="T6" fmla="*/ 10 w 10"/>
                <a:gd name="T7" fmla="*/ 2 h 5"/>
                <a:gd name="T8" fmla="*/ 9 w 1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0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5" name="Rectangle 1149"/>
            <p:cNvSpPr>
              <a:spLocks noChangeArrowheads="1"/>
            </p:cNvSpPr>
            <p:nvPr/>
          </p:nvSpPr>
          <p:spPr bwMode="auto">
            <a:xfrm>
              <a:off x="4838701" y="2732088"/>
              <a:ext cx="4763" cy="3175"/>
            </a:xfrm>
            <a:prstGeom prst="rect">
              <a:avLst/>
            </a:pr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6" name="Freeform 1150"/>
            <p:cNvSpPr>
              <a:spLocks/>
            </p:cNvSpPr>
            <p:nvPr/>
          </p:nvSpPr>
          <p:spPr bwMode="auto">
            <a:xfrm>
              <a:off x="4902201" y="2957513"/>
              <a:ext cx="34925" cy="14288"/>
            </a:xfrm>
            <a:custGeom>
              <a:avLst/>
              <a:gdLst>
                <a:gd name="T0" fmla="*/ 21 w 22"/>
                <a:gd name="T1" fmla="*/ 0 h 9"/>
                <a:gd name="T2" fmla="*/ 0 w 22"/>
                <a:gd name="T3" fmla="*/ 7 h 9"/>
                <a:gd name="T4" fmla="*/ 1 w 22"/>
                <a:gd name="T5" fmla="*/ 9 h 9"/>
                <a:gd name="T6" fmla="*/ 22 w 22"/>
                <a:gd name="T7" fmla="*/ 2 h 9"/>
                <a:gd name="T8" fmla="*/ 21 w 2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9">
                  <a:moveTo>
                    <a:pt x="21" y="0"/>
                  </a:moveTo>
                  <a:lnTo>
                    <a:pt x="0" y="7"/>
                  </a:lnTo>
                  <a:lnTo>
                    <a:pt x="1" y="9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7" name="Freeform 1151"/>
            <p:cNvSpPr>
              <a:spLocks/>
            </p:cNvSpPr>
            <p:nvPr/>
          </p:nvSpPr>
          <p:spPr bwMode="auto">
            <a:xfrm>
              <a:off x="4906964" y="2963863"/>
              <a:ext cx="11113" cy="6350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2 h 4"/>
                <a:gd name="T4" fmla="*/ 1 w 7"/>
                <a:gd name="T5" fmla="*/ 4 h 4"/>
                <a:gd name="T6" fmla="*/ 7 w 7"/>
                <a:gd name="T7" fmla="*/ 2 h 4"/>
                <a:gd name="T8" fmla="*/ 7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8" name="Freeform 1152"/>
            <p:cNvSpPr>
              <a:spLocks/>
            </p:cNvSpPr>
            <p:nvPr/>
          </p:nvSpPr>
          <p:spPr bwMode="auto">
            <a:xfrm>
              <a:off x="4911726" y="2965450"/>
              <a:ext cx="3175" cy="4763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0 h 3"/>
                <a:gd name="T4" fmla="*/ 1 w 2"/>
                <a:gd name="T5" fmla="*/ 3 h 3"/>
                <a:gd name="T6" fmla="*/ 2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9" name="Freeform 1153"/>
            <p:cNvSpPr>
              <a:spLocks/>
            </p:cNvSpPr>
            <p:nvPr/>
          </p:nvSpPr>
          <p:spPr bwMode="auto">
            <a:xfrm>
              <a:off x="4772026" y="2540000"/>
              <a:ext cx="58738" cy="157163"/>
            </a:xfrm>
            <a:custGeom>
              <a:avLst/>
              <a:gdLst>
                <a:gd name="T0" fmla="*/ 50 w 51"/>
                <a:gd name="T1" fmla="*/ 131 h 136"/>
                <a:gd name="T2" fmla="*/ 48 w 51"/>
                <a:gd name="T3" fmla="*/ 135 h 136"/>
                <a:gd name="T4" fmla="*/ 44 w 51"/>
                <a:gd name="T5" fmla="*/ 136 h 136"/>
                <a:gd name="T6" fmla="*/ 41 w 51"/>
                <a:gd name="T7" fmla="*/ 134 h 136"/>
                <a:gd name="T8" fmla="*/ 0 w 51"/>
                <a:gd name="T9" fmla="*/ 6 h 136"/>
                <a:gd name="T10" fmla="*/ 2 w 51"/>
                <a:gd name="T11" fmla="*/ 2 h 136"/>
                <a:gd name="T12" fmla="*/ 6 w 51"/>
                <a:gd name="T13" fmla="*/ 1 h 136"/>
                <a:gd name="T14" fmla="*/ 10 w 51"/>
                <a:gd name="T15" fmla="*/ 3 h 136"/>
                <a:gd name="T16" fmla="*/ 50 w 51"/>
                <a:gd name="T17" fmla="*/ 13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36">
                  <a:moveTo>
                    <a:pt x="50" y="131"/>
                  </a:moveTo>
                  <a:cubicBezTo>
                    <a:pt x="51" y="133"/>
                    <a:pt x="50" y="134"/>
                    <a:pt x="48" y="135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6"/>
                    <a:pt x="41" y="136"/>
                    <a:pt x="41" y="1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0"/>
                    <a:pt x="10" y="1"/>
                    <a:pt x="10" y="3"/>
                  </a:cubicBezTo>
                  <a:lnTo>
                    <a:pt x="50" y="131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0" name="Freeform 1154"/>
            <p:cNvSpPr>
              <a:spLocks/>
            </p:cNvSpPr>
            <p:nvPr/>
          </p:nvSpPr>
          <p:spPr bwMode="auto">
            <a:xfrm>
              <a:off x="4772026" y="2541588"/>
              <a:ext cx="55563" cy="155575"/>
            </a:xfrm>
            <a:custGeom>
              <a:avLst/>
              <a:gdLst>
                <a:gd name="T0" fmla="*/ 48 w 49"/>
                <a:gd name="T1" fmla="*/ 131 h 136"/>
                <a:gd name="T2" fmla="*/ 47 w 49"/>
                <a:gd name="T3" fmla="*/ 134 h 136"/>
                <a:gd name="T4" fmla="*/ 44 w 49"/>
                <a:gd name="T5" fmla="*/ 135 h 136"/>
                <a:gd name="T6" fmla="*/ 41 w 49"/>
                <a:gd name="T7" fmla="*/ 133 h 136"/>
                <a:gd name="T8" fmla="*/ 0 w 49"/>
                <a:gd name="T9" fmla="*/ 5 h 136"/>
                <a:gd name="T10" fmla="*/ 2 w 49"/>
                <a:gd name="T11" fmla="*/ 1 h 136"/>
                <a:gd name="T12" fmla="*/ 5 w 49"/>
                <a:gd name="T13" fmla="*/ 0 h 136"/>
                <a:gd name="T14" fmla="*/ 8 w 49"/>
                <a:gd name="T15" fmla="*/ 2 h 136"/>
                <a:gd name="T16" fmla="*/ 48 w 49"/>
                <a:gd name="T17" fmla="*/ 13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6">
                  <a:moveTo>
                    <a:pt x="48" y="131"/>
                  </a:moveTo>
                  <a:cubicBezTo>
                    <a:pt x="49" y="132"/>
                    <a:pt x="48" y="134"/>
                    <a:pt x="47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2" y="136"/>
                    <a:pt x="41" y="135"/>
                    <a:pt x="41" y="1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8" y="1"/>
                    <a:pt x="8" y="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1" name="Line 1155"/>
            <p:cNvSpPr>
              <a:spLocks noChangeShapeType="1"/>
            </p:cNvSpPr>
            <p:nvPr/>
          </p:nvSpPr>
          <p:spPr bwMode="auto">
            <a:xfrm>
              <a:off x="4460876" y="26130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2" name="Line 1156"/>
            <p:cNvSpPr>
              <a:spLocks noChangeShapeType="1"/>
            </p:cNvSpPr>
            <p:nvPr/>
          </p:nvSpPr>
          <p:spPr bwMode="auto">
            <a:xfrm>
              <a:off x="4460876" y="26130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3" name="Freeform 1157"/>
            <p:cNvSpPr>
              <a:spLocks/>
            </p:cNvSpPr>
            <p:nvPr/>
          </p:nvSpPr>
          <p:spPr bwMode="auto">
            <a:xfrm>
              <a:off x="4354514" y="2513013"/>
              <a:ext cx="131763" cy="157163"/>
            </a:xfrm>
            <a:custGeom>
              <a:avLst/>
              <a:gdLst>
                <a:gd name="T0" fmla="*/ 4 w 114"/>
                <a:gd name="T1" fmla="*/ 88 h 137"/>
                <a:gd name="T2" fmla="*/ 5 w 114"/>
                <a:gd name="T3" fmla="*/ 107 h 137"/>
                <a:gd name="T4" fmla="*/ 17 w 114"/>
                <a:gd name="T5" fmla="*/ 134 h 137"/>
                <a:gd name="T6" fmla="*/ 17 w 114"/>
                <a:gd name="T7" fmla="*/ 137 h 137"/>
                <a:gd name="T8" fmla="*/ 22 w 114"/>
                <a:gd name="T9" fmla="*/ 137 h 137"/>
                <a:gd name="T10" fmla="*/ 24 w 114"/>
                <a:gd name="T11" fmla="*/ 127 h 137"/>
                <a:gd name="T12" fmla="*/ 24 w 114"/>
                <a:gd name="T13" fmla="*/ 124 h 137"/>
                <a:gd name="T14" fmla="*/ 29 w 114"/>
                <a:gd name="T15" fmla="*/ 110 h 137"/>
                <a:gd name="T16" fmla="*/ 30 w 114"/>
                <a:gd name="T17" fmla="*/ 105 h 137"/>
                <a:gd name="T18" fmla="*/ 36 w 114"/>
                <a:gd name="T19" fmla="*/ 102 h 137"/>
                <a:gd name="T20" fmla="*/ 42 w 114"/>
                <a:gd name="T21" fmla="*/ 114 h 137"/>
                <a:gd name="T22" fmla="*/ 71 w 114"/>
                <a:gd name="T23" fmla="*/ 93 h 137"/>
                <a:gd name="T24" fmla="*/ 78 w 114"/>
                <a:gd name="T25" fmla="*/ 90 h 137"/>
                <a:gd name="T26" fmla="*/ 79 w 114"/>
                <a:gd name="T27" fmla="*/ 89 h 137"/>
                <a:gd name="T28" fmla="*/ 81 w 114"/>
                <a:gd name="T29" fmla="*/ 89 h 137"/>
                <a:gd name="T30" fmla="*/ 83 w 114"/>
                <a:gd name="T31" fmla="*/ 88 h 137"/>
                <a:gd name="T32" fmla="*/ 83 w 114"/>
                <a:gd name="T33" fmla="*/ 88 h 137"/>
                <a:gd name="T34" fmla="*/ 91 w 114"/>
                <a:gd name="T35" fmla="*/ 87 h 137"/>
                <a:gd name="T36" fmla="*/ 91 w 114"/>
                <a:gd name="T37" fmla="*/ 87 h 137"/>
                <a:gd name="T38" fmla="*/ 92 w 114"/>
                <a:gd name="T39" fmla="*/ 87 h 137"/>
                <a:gd name="T40" fmla="*/ 92 w 114"/>
                <a:gd name="T41" fmla="*/ 82 h 137"/>
                <a:gd name="T42" fmla="*/ 92 w 114"/>
                <a:gd name="T43" fmla="*/ 82 h 137"/>
                <a:gd name="T44" fmla="*/ 92 w 114"/>
                <a:gd name="T45" fmla="*/ 81 h 137"/>
                <a:gd name="T46" fmla="*/ 92 w 114"/>
                <a:gd name="T47" fmla="*/ 80 h 137"/>
                <a:gd name="T48" fmla="*/ 92 w 114"/>
                <a:gd name="T49" fmla="*/ 80 h 137"/>
                <a:gd name="T50" fmla="*/ 92 w 114"/>
                <a:gd name="T51" fmla="*/ 79 h 137"/>
                <a:gd name="T52" fmla="*/ 92 w 114"/>
                <a:gd name="T53" fmla="*/ 78 h 137"/>
                <a:gd name="T54" fmla="*/ 93 w 114"/>
                <a:gd name="T55" fmla="*/ 77 h 137"/>
                <a:gd name="T56" fmla="*/ 93 w 114"/>
                <a:gd name="T57" fmla="*/ 77 h 137"/>
                <a:gd name="T58" fmla="*/ 93 w 114"/>
                <a:gd name="T59" fmla="*/ 76 h 137"/>
                <a:gd name="T60" fmla="*/ 94 w 114"/>
                <a:gd name="T61" fmla="*/ 75 h 137"/>
                <a:gd name="T62" fmla="*/ 114 w 114"/>
                <a:gd name="T63" fmla="*/ 47 h 137"/>
                <a:gd name="T64" fmla="*/ 114 w 114"/>
                <a:gd name="T65" fmla="*/ 15 h 137"/>
                <a:gd name="T66" fmla="*/ 113 w 114"/>
                <a:gd name="T67" fmla="*/ 13 h 137"/>
                <a:gd name="T68" fmla="*/ 108 w 114"/>
                <a:gd name="T69" fmla="*/ 10 h 137"/>
                <a:gd name="T70" fmla="*/ 87 w 114"/>
                <a:gd name="T71" fmla="*/ 0 h 137"/>
                <a:gd name="T72" fmla="*/ 86 w 114"/>
                <a:gd name="T73" fmla="*/ 1 h 137"/>
                <a:gd name="T74" fmla="*/ 82 w 114"/>
                <a:gd name="T75" fmla="*/ 49 h 137"/>
                <a:gd name="T76" fmla="*/ 82 w 114"/>
                <a:gd name="T77" fmla="*/ 74 h 137"/>
                <a:gd name="T78" fmla="*/ 78 w 114"/>
                <a:gd name="T79" fmla="*/ 81 h 137"/>
                <a:gd name="T80" fmla="*/ 72 w 114"/>
                <a:gd name="T81" fmla="*/ 75 h 137"/>
                <a:gd name="T82" fmla="*/ 67 w 114"/>
                <a:gd name="T83" fmla="*/ 28 h 137"/>
                <a:gd name="T84" fmla="*/ 66 w 114"/>
                <a:gd name="T85" fmla="*/ 17 h 137"/>
                <a:gd name="T86" fmla="*/ 54 w 114"/>
                <a:gd name="T87" fmla="*/ 17 h 137"/>
                <a:gd name="T88" fmla="*/ 52 w 114"/>
                <a:gd name="T89" fmla="*/ 50 h 137"/>
                <a:gd name="T90" fmla="*/ 47 w 114"/>
                <a:gd name="T91" fmla="*/ 62 h 137"/>
                <a:gd name="T92" fmla="*/ 26 w 114"/>
                <a:gd name="T93" fmla="*/ 94 h 137"/>
                <a:gd name="T94" fmla="*/ 18 w 114"/>
                <a:gd name="T95" fmla="*/ 94 h 137"/>
                <a:gd name="T96" fmla="*/ 16 w 114"/>
                <a:gd name="T97" fmla="*/ 72 h 137"/>
                <a:gd name="T98" fmla="*/ 33 w 114"/>
                <a:gd name="T99" fmla="*/ 30 h 137"/>
                <a:gd name="T100" fmla="*/ 22 w 114"/>
                <a:gd name="T101" fmla="*/ 40 h 137"/>
                <a:gd name="T102" fmla="*/ 10 w 114"/>
                <a:gd name="T103" fmla="*/ 63 h 137"/>
                <a:gd name="T104" fmla="*/ 4 w 114"/>
                <a:gd name="T105" fmla="*/ 8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" h="137">
                  <a:moveTo>
                    <a:pt x="4" y="88"/>
                  </a:moveTo>
                  <a:cubicBezTo>
                    <a:pt x="8" y="94"/>
                    <a:pt x="7" y="100"/>
                    <a:pt x="5" y="107"/>
                  </a:cubicBezTo>
                  <a:cubicBezTo>
                    <a:pt x="15" y="113"/>
                    <a:pt x="14" y="125"/>
                    <a:pt x="17" y="134"/>
                  </a:cubicBezTo>
                  <a:cubicBezTo>
                    <a:pt x="17" y="135"/>
                    <a:pt x="17" y="136"/>
                    <a:pt x="17" y="137"/>
                  </a:cubicBezTo>
                  <a:cubicBezTo>
                    <a:pt x="19" y="137"/>
                    <a:pt x="20" y="137"/>
                    <a:pt x="22" y="137"/>
                  </a:cubicBezTo>
                  <a:cubicBezTo>
                    <a:pt x="23" y="133"/>
                    <a:pt x="24" y="130"/>
                    <a:pt x="24" y="127"/>
                  </a:cubicBezTo>
                  <a:cubicBezTo>
                    <a:pt x="24" y="126"/>
                    <a:pt x="24" y="125"/>
                    <a:pt x="24" y="124"/>
                  </a:cubicBezTo>
                  <a:cubicBezTo>
                    <a:pt x="24" y="119"/>
                    <a:pt x="27" y="115"/>
                    <a:pt x="29" y="110"/>
                  </a:cubicBezTo>
                  <a:cubicBezTo>
                    <a:pt x="30" y="108"/>
                    <a:pt x="30" y="107"/>
                    <a:pt x="30" y="105"/>
                  </a:cubicBezTo>
                  <a:cubicBezTo>
                    <a:pt x="30" y="102"/>
                    <a:pt x="34" y="102"/>
                    <a:pt x="36" y="102"/>
                  </a:cubicBezTo>
                  <a:cubicBezTo>
                    <a:pt x="43" y="104"/>
                    <a:pt x="42" y="109"/>
                    <a:pt x="42" y="114"/>
                  </a:cubicBezTo>
                  <a:cubicBezTo>
                    <a:pt x="52" y="107"/>
                    <a:pt x="60" y="99"/>
                    <a:pt x="71" y="93"/>
                  </a:cubicBezTo>
                  <a:cubicBezTo>
                    <a:pt x="73" y="92"/>
                    <a:pt x="76" y="91"/>
                    <a:pt x="78" y="90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9" y="89"/>
                    <a:pt x="80" y="89"/>
                    <a:pt x="81" y="89"/>
                  </a:cubicBezTo>
                  <a:cubicBezTo>
                    <a:pt x="82" y="88"/>
                    <a:pt x="83" y="88"/>
                    <a:pt x="83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6" y="87"/>
                    <a:pt x="89" y="87"/>
                    <a:pt x="91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91" y="85"/>
                    <a:pt x="91" y="84"/>
                    <a:pt x="92" y="82"/>
                  </a:cubicBezTo>
                  <a:cubicBezTo>
                    <a:pt x="92" y="82"/>
                    <a:pt x="92" y="82"/>
                    <a:pt x="92" y="82"/>
                  </a:cubicBezTo>
                  <a:cubicBezTo>
                    <a:pt x="92" y="82"/>
                    <a:pt x="92" y="81"/>
                    <a:pt x="92" y="81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3" y="75"/>
                    <a:pt x="94" y="75"/>
                    <a:pt x="94" y="75"/>
                  </a:cubicBezTo>
                  <a:cubicBezTo>
                    <a:pt x="100" y="65"/>
                    <a:pt x="109" y="58"/>
                    <a:pt x="114" y="47"/>
                  </a:cubicBezTo>
                  <a:cubicBezTo>
                    <a:pt x="114" y="36"/>
                    <a:pt x="114" y="26"/>
                    <a:pt x="114" y="15"/>
                  </a:cubicBezTo>
                  <a:cubicBezTo>
                    <a:pt x="114" y="14"/>
                    <a:pt x="114" y="14"/>
                    <a:pt x="113" y="13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4" y="17"/>
                    <a:pt x="83" y="33"/>
                    <a:pt x="82" y="49"/>
                  </a:cubicBezTo>
                  <a:cubicBezTo>
                    <a:pt x="82" y="57"/>
                    <a:pt x="82" y="65"/>
                    <a:pt x="82" y="74"/>
                  </a:cubicBezTo>
                  <a:cubicBezTo>
                    <a:pt x="82" y="77"/>
                    <a:pt x="82" y="81"/>
                    <a:pt x="78" y="81"/>
                  </a:cubicBezTo>
                  <a:cubicBezTo>
                    <a:pt x="73" y="81"/>
                    <a:pt x="72" y="78"/>
                    <a:pt x="72" y="75"/>
                  </a:cubicBezTo>
                  <a:cubicBezTo>
                    <a:pt x="72" y="59"/>
                    <a:pt x="71" y="44"/>
                    <a:pt x="67" y="28"/>
                  </a:cubicBezTo>
                  <a:cubicBezTo>
                    <a:pt x="66" y="25"/>
                    <a:pt x="66" y="21"/>
                    <a:pt x="66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28"/>
                    <a:pt x="53" y="39"/>
                    <a:pt x="52" y="50"/>
                  </a:cubicBezTo>
                  <a:cubicBezTo>
                    <a:pt x="51" y="58"/>
                    <a:pt x="52" y="59"/>
                    <a:pt x="47" y="62"/>
                  </a:cubicBezTo>
                  <a:cubicBezTo>
                    <a:pt x="44" y="75"/>
                    <a:pt x="28" y="80"/>
                    <a:pt x="26" y="94"/>
                  </a:cubicBezTo>
                  <a:cubicBezTo>
                    <a:pt x="25" y="98"/>
                    <a:pt x="20" y="97"/>
                    <a:pt x="18" y="94"/>
                  </a:cubicBezTo>
                  <a:cubicBezTo>
                    <a:pt x="14" y="88"/>
                    <a:pt x="8" y="80"/>
                    <a:pt x="16" y="72"/>
                  </a:cubicBezTo>
                  <a:cubicBezTo>
                    <a:pt x="28" y="60"/>
                    <a:pt x="31" y="45"/>
                    <a:pt x="33" y="3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0" y="49"/>
                    <a:pt x="16" y="56"/>
                    <a:pt x="10" y="63"/>
                  </a:cubicBezTo>
                  <a:cubicBezTo>
                    <a:pt x="3" y="70"/>
                    <a:pt x="0" y="78"/>
                    <a:pt x="4" y="8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4" name="Freeform 1158"/>
            <p:cNvSpPr>
              <a:spLocks/>
            </p:cNvSpPr>
            <p:nvPr/>
          </p:nvSpPr>
          <p:spPr bwMode="auto">
            <a:xfrm>
              <a:off x="4338639" y="2589213"/>
              <a:ext cx="14288" cy="31750"/>
            </a:xfrm>
            <a:custGeom>
              <a:avLst/>
              <a:gdLst>
                <a:gd name="T0" fmla="*/ 10 w 12"/>
                <a:gd name="T1" fmla="*/ 0 h 28"/>
                <a:gd name="T2" fmla="*/ 6 w 12"/>
                <a:gd name="T3" fmla="*/ 3 h 28"/>
                <a:gd name="T4" fmla="*/ 0 w 12"/>
                <a:gd name="T5" fmla="*/ 28 h 28"/>
                <a:gd name="T6" fmla="*/ 1 w 12"/>
                <a:gd name="T7" fmla="*/ 28 h 28"/>
                <a:gd name="T8" fmla="*/ 10 w 12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">
                  <a:moveTo>
                    <a:pt x="10" y="0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9" y="20"/>
                    <a:pt x="12" y="11"/>
                    <a:pt x="10" y="0"/>
                  </a:cubicBez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5" name="Freeform 1159"/>
            <p:cNvSpPr>
              <a:spLocks/>
            </p:cNvSpPr>
            <p:nvPr/>
          </p:nvSpPr>
          <p:spPr bwMode="auto">
            <a:xfrm>
              <a:off x="4379914" y="2663825"/>
              <a:ext cx="33338" cy="31750"/>
            </a:xfrm>
            <a:custGeom>
              <a:avLst/>
              <a:gdLst>
                <a:gd name="T0" fmla="*/ 29 w 29"/>
                <a:gd name="T1" fmla="*/ 0 h 28"/>
                <a:gd name="T2" fmla="*/ 0 w 29"/>
                <a:gd name="T3" fmla="*/ 26 h 28"/>
                <a:gd name="T4" fmla="*/ 9 w 29"/>
                <a:gd name="T5" fmla="*/ 28 h 28"/>
                <a:gd name="T6" fmla="*/ 9 w 29"/>
                <a:gd name="T7" fmla="*/ 27 h 28"/>
                <a:gd name="T8" fmla="*/ 29 w 2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9" y="0"/>
                  </a:moveTo>
                  <a:cubicBezTo>
                    <a:pt x="14" y="4"/>
                    <a:pt x="6" y="14"/>
                    <a:pt x="0" y="26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6" y="18"/>
                    <a:pt x="23" y="10"/>
                    <a:pt x="2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6" name="Freeform 1160"/>
            <p:cNvSpPr>
              <a:spLocks/>
            </p:cNvSpPr>
            <p:nvPr/>
          </p:nvSpPr>
          <p:spPr bwMode="auto">
            <a:xfrm>
              <a:off x="4373564" y="2632075"/>
              <a:ext cx="92075" cy="73025"/>
            </a:xfrm>
            <a:custGeom>
              <a:avLst/>
              <a:gdLst>
                <a:gd name="T0" fmla="*/ 74 w 80"/>
                <a:gd name="T1" fmla="*/ 57 h 63"/>
                <a:gd name="T2" fmla="*/ 71 w 80"/>
                <a:gd name="T3" fmla="*/ 53 h 63"/>
                <a:gd name="T4" fmla="*/ 73 w 80"/>
                <a:gd name="T5" fmla="*/ 23 h 63"/>
                <a:gd name="T6" fmla="*/ 71 w 80"/>
                <a:gd name="T7" fmla="*/ 0 h 63"/>
                <a:gd name="T8" fmla="*/ 39 w 80"/>
                <a:gd name="T9" fmla="*/ 17 h 63"/>
                <a:gd name="T10" fmla="*/ 6 w 80"/>
                <a:gd name="T11" fmla="*/ 33 h 63"/>
                <a:gd name="T12" fmla="*/ 1 w 80"/>
                <a:gd name="T13" fmla="*/ 33 h 63"/>
                <a:gd name="T14" fmla="*/ 1 w 80"/>
                <a:gd name="T15" fmla="*/ 52 h 63"/>
                <a:gd name="T16" fmla="*/ 6 w 80"/>
                <a:gd name="T17" fmla="*/ 53 h 63"/>
                <a:gd name="T18" fmla="*/ 35 w 80"/>
                <a:gd name="T19" fmla="*/ 27 h 63"/>
                <a:gd name="T20" fmla="*/ 15 w 80"/>
                <a:gd name="T21" fmla="*/ 54 h 63"/>
                <a:gd name="T22" fmla="*/ 15 w 80"/>
                <a:gd name="T23" fmla="*/ 55 h 63"/>
                <a:gd name="T24" fmla="*/ 46 w 80"/>
                <a:gd name="T25" fmla="*/ 63 h 63"/>
                <a:gd name="T26" fmla="*/ 74 w 80"/>
                <a:gd name="T27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3">
                  <a:moveTo>
                    <a:pt x="74" y="57"/>
                  </a:moveTo>
                  <a:cubicBezTo>
                    <a:pt x="72" y="56"/>
                    <a:pt x="71" y="55"/>
                    <a:pt x="71" y="53"/>
                  </a:cubicBezTo>
                  <a:cubicBezTo>
                    <a:pt x="68" y="43"/>
                    <a:pt x="70" y="33"/>
                    <a:pt x="73" y="23"/>
                  </a:cubicBezTo>
                  <a:cubicBezTo>
                    <a:pt x="76" y="15"/>
                    <a:pt x="80" y="7"/>
                    <a:pt x="71" y="0"/>
                  </a:cubicBezTo>
                  <a:cubicBezTo>
                    <a:pt x="58" y="2"/>
                    <a:pt x="48" y="8"/>
                    <a:pt x="39" y="17"/>
                  </a:cubicBezTo>
                  <a:cubicBezTo>
                    <a:pt x="30" y="25"/>
                    <a:pt x="17" y="27"/>
                    <a:pt x="6" y="33"/>
                  </a:cubicBezTo>
                  <a:cubicBezTo>
                    <a:pt x="4" y="33"/>
                    <a:pt x="3" y="33"/>
                    <a:pt x="1" y="33"/>
                  </a:cubicBezTo>
                  <a:cubicBezTo>
                    <a:pt x="0" y="39"/>
                    <a:pt x="2" y="46"/>
                    <a:pt x="1" y="52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2" y="41"/>
                    <a:pt x="20" y="31"/>
                    <a:pt x="35" y="27"/>
                  </a:cubicBezTo>
                  <a:cubicBezTo>
                    <a:pt x="29" y="37"/>
                    <a:pt x="22" y="45"/>
                    <a:pt x="15" y="5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46" y="63"/>
                    <a:pt x="46" y="63"/>
                    <a:pt x="46" y="63"/>
                  </a:cubicBezTo>
                  <a:lnTo>
                    <a:pt x="74" y="57"/>
                  </a:ln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7" name="Freeform 1161"/>
            <p:cNvSpPr>
              <a:spLocks/>
            </p:cNvSpPr>
            <p:nvPr/>
          </p:nvSpPr>
          <p:spPr bwMode="auto">
            <a:xfrm>
              <a:off x="4468814" y="2536825"/>
              <a:ext cx="71438" cy="158750"/>
            </a:xfrm>
            <a:custGeom>
              <a:avLst/>
              <a:gdLst>
                <a:gd name="T0" fmla="*/ 39 w 62"/>
                <a:gd name="T1" fmla="*/ 29 h 138"/>
                <a:gd name="T2" fmla="*/ 40 w 62"/>
                <a:gd name="T3" fmla="*/ 48 h 138"/>
                <a:gd name="T4" fmla="*/ 25 w 62"/>
                <a:gd name="T5" fmla="*/ 80 h 138"/>
                <a:gd name="T6" fmla="*/ 22 w 62"/>
                <a:gd name="T7" fmla="*/ 88 h 138"/>
                <a:gd name="T8" fmla="*/ 50 w 62"/>
                <a:gd name="T9" fmla="*/ 79 h 138"/>
                <a:gd name="T10" fmla="*/ 32 w 62"/>
                <a:gd name="T11" fmla="*/ 103 h 138"/>
                <a:gd name="T12" fmla="*/ 0 w 62"/>
                <a:gd name="T13" fmla="*/ 138 h 138"/>
                <a:gd name="T14" fmla="*/ 1 w 62"/>
                <a:gd name="T15" fmla="*/ 138 h 138"/>
                <a:gd name="T16" fmla="*/ 59 w 62"/>
                <a:gd name="T17" fmla="*/ 104 h 138"/>
                <a:gd name="T18" fmla="*/ 59 w 62"/>
                <a:gd name="T19" fmla="*/ 101 h 138"/>
                <a:gd name="T20" fmla="*/ 55 w 62"/>
                <a:gd name="T21" fmla="*/ 82 h 138"/>
                <a:gd name="T22" fmla="*/ 55 w 62"/>
                <a:gd name="T23" fmla="*/ 80 h 138"/>
                <a:gd name="T24" fmla="*/ 41 w 62"/>
                <a:gd name="T25" fmla="*/ 57 h 138"/>
                <a:gd name="T26" fmla="*/ 59 w 62"/>
                <a:gd name="T27" fmla="*/ 28 h 138"/>
                <a:gd name="T28" fmla="*/ 58 w 62"/>
                <a:gd name="T29" fmla="*/ 27 h 138"/>
                <a:gd name="T30" fmla="*/ 60 w 62"/>
                <a:gd name="T31" fmla="*/ 27 h 138"/>
                <a:gd name="T32" fmla="*/ 62 w 62"/>
                <a:gd name="T33" fmla="*/ 24 h 138"/>
                <a:gd name="T34" fmla="*/ 27 w 62"/>
                <a:gd name="T35" fmla="*/ 0 h 138"/>
                <a:gd name="T36" fmla="*/ 33 w 62"/>
                <a:gd name="T37" fmla="*/ 8 h 138"/>
                <a:gd name="T38" fmla="*/ 39 w 62"/>
                <a:gd name="T39" fmla="*/ 2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138">
                  <a:moveTo>
                    <a:pt x="39" y="29"/>
                  </a:moveTo>
                  <a:cubicBezTo>
                    <a:pt x="34" y="35"/>
                    <a:pt x="45" y="41"/>
                    <a:pt x="40" y="48"/>
                  </a:cubicBezTo>
                  <a:cubicBezTo>
                    <a:pt x="34" y="58"/>
                    <a:pt x="37" y="72"/>
                    <a:pt x="25" y="80"/>
                  </a:cubicBezTo>
                  <a:cubicBezTo>
                    <a:pt x="23" y="82"/>
                    <a:pt x="23" y="86"/>
                    <a:pt x="22" y="88"/>
                  </a:cubicBezTo>
                  <a:cubicBezTo>
                    <a:pt x="32" y="86"/>
                    <a:pt x="37" y="73"/>
                    <a:pt x="50" y="79"/>
                  </a:cubicBezTo>
                  <a:cubicBezTo>
                    <a:pt x="49" y="90"/>
                    <a:pt x="39" y="97"/>
                    <a:pt x="32" y="103"/>
                  </a:cubicBezTo>
                  <a:cubicBezTo>
                    <a:pt x="20" y="113"/>
                    <a:pt x="11" y="127"/>
                    <a:pt x="0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7" y="94"/>
                    <a:pt x="56" y="88"/>
                    <a:pt x="55" y="82"/>
                  </a:cubicBezTo>
                  <a:cubicBezTo>
                    <a:pt x="55" y="81"/>
                    <a:pt x="55" y="80"/>
                    <a:pt x="55" y="8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8" y="28"/>
                    <a:pt x="58" y="27"/>
                  </a:cubicBezTo>
                  <a:cubicBezTo>
                    <a:pt x="59" y="27"/>
                    <a:pt x="59" y="27"/>
                    <a:pt x="60" y="27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3"/>
                    <a:pt x="31" y="6"/>
                    <a:pt x="33" y="8"/>
                  </a:cubicBezTo>
                  <a:cubicBezTo>
                    <a:pt x="39" y="14"/>
                    <a:pt x="47" y="19"/>
                    <a:pt x="39" y="29"/>
                  </a:cubicBez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8" name="Freeform 1162"/>
            <p:cNvSpPr>
              <a:spLocks/>
            </p:cNvSpPr>
            <p:nvPr/>
          </p:nvSpPr>
          <p:spPr bwMode="auto">
            <a:xfrm>
              <a:off x="4484689" y="2527300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0 h 2"/>
                <a:gd name="T4" fmla="*/ 1 w 2"/>
                <a:gd name="T5" fmla="*/ 2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9" name="Freeform 1163"/>
            <p:cNvSpPr>
              <a:spLocks/>
            </p:cNvSpPr>
            <p:nvPr/>
          </p:nvSpPr>
          <p:spPr bwMode="auto">
            <a:xfrm>
              <a:off x="4364039" y="2533650"/>
              <a:ext cx="44450" cy="92075"/>
            </a:xfrm>
            <a:custGeom>
              <a:avLst/>
              <a:gdLst>
                <a:gd name="T0" fmla="*/ 10 w 39"/>
                <a:gd name="T1" fmla="*/ 76 h 80"/>
                <a:gd name="T2" fmla="*/ 18 w 39"/>
                <a:gd name="T3" fmla="*/ 76 h 80"/>
                <a:gd name="T4" fmla="*/ 39 w 39"/>
                <a:gd name="T5" fmla="*/ 44 h 80"/>
                <a:gd name="T6" fmla="*/ 39 w 39"/>
                <a:gd name="T7" fmla="*/ 12 h 80"/>
                <a:gd name="T8" fmla="*/ 39 w 39"/>
                <a:gd name="T9" fmla="*/ 0 h 80"/>
                <a:gd name="T10" fmla="*/ 37 w 39"/>
                <a:gd name="T11" fmla="*/ 0 h 80"/>
                <a:gd name="T12" fmla="*/ 25 w 39"/>
                <a:gd name="T13" fmla="*/ 12 h 80"/>
                <a:gd name="T14" fmla="*/ 8 w 39"/>
                <a:gd name="T15" fmla="*/ 54 h 80"/>
                <a:gd name="T16" fmla="*/ 10 w 39"/>
                <a:gd name="T1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80">
                  <a:moveTo>
                    <a:pt x="10" y="76"/>
                  </a:moveTo>
                  <a:cubicBezTo>
                    <a:pt x="12" y="79"/>
                    <a:pt x="17" y="80"/>
                    <a:pt x="18" y="76"/>
                  </a:cubicBezTo>
                  <a:cubicBezTo>
                    <a:pt x="20" y="62"/>
                    <a:pt x="36" y="57"/>
                    <a:pt x="39" y="44"/>
                  </a:cubicBezTo>
                  <a:cubicBezTo>
                    <a:pt x="39" y="33"/>
                    <a:pt x="39" y="23"/>
                    <a:pt x="39" y="12"/>
                  </a:cubicBezTo>
                  <a:cubicBezTo>
                    <a:pt x="38" y="8"/>
                    <a:pt x="39" y="4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3" y="27"/>
                    <a:pt x="20" y="42"/>
                    <a:pt x="8" y="54"/>
                  </a:cubicBezTo>
                  <a:cubicBezTo>
                    <a:pt x="0" y="62"/>
                    <a:pt x="6" y="70"/>
                    <a:pt x="10" y="76"/>
                  </a:cubicBez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0" name="Freeform 1164"/>
            <p:cNvSpPr>
              <a:spLocks/>
            </p:cNvSpPr>
            <p:nvPr/>
          </p:nvSpPr>
          <p:spPr bwMode="auto">
            <a:xfrm>
              <a:off x="4333876" y="2559050"/>
              <a:ext cx="46038" cy="133350"/>
            </a:xfrm>
            <a:custGeom>
              <a:avLst/>
              <a:gdLst>
                <a:gd name="T0" fmla="*/ 35 w 40"/>
                <a:gd name="T1" fmla="*/ 97 h 116"/>
                <a:gd name="T2" fmla="*/ 35 w 40"/>
                <a:gd name="T3" fmla="*/ 94 h 116"/>
                <a:gd name="T4" fmla="*/ 23 w 40"/>
                <a:gd name="T5" fmla="*/ 67 h 116"/>
                <a:gd name="T6" fmla="*/ 22 w 40"/>
                <a:gd name="T7" fmla="*/ 48 h 116"/>
                <a:gd name="T8" fmla="*/ 28 w 40"/>
                <a:gd name="T9" fmla="*/ 23 h 116"/>
                <a:gd name="T10" fmla="*/ 40 w 40"/>
                <a:gd name="T11" fmla="*/ 0 h 116"/>
                <a:gd name="T12" fmla="*/ 14 w 40"/>
                <a:gd name="T13" fmla="*/ 26 h 116"/>
                <a:gd name="T14" fmla="*/ 5 w 40"/>
                <a:gd name="T15" fmla="*/ 54 h 116"/>
                <a:gd name="T16" fmla="*/ 0 w 40"/>
                <a:gd name="T17" fmla="*/ 73 h 116"/>
                <a:gd name="T18" fmla="*/ 5 w 40"/>
                <a:gd name="T19" fmla="*/ 80 h 116"/>
                <a:gd name="T20" fmla="*/ 9 w 40"/>
                <a:gd name="T21" fmla="*/ 64 h 116"/>
                <a:gd name="T22" fmla="*/ 11 w 40"/>
                <a:gd name="T23" fmla="*/ 89 h 116"/>
                <a:gd name="T24" fmla="*/ 18 w 40"/>
                <a:gd name="T25" fmla="*/ 101 h 116"/>
                <a:gd name="T26" fmla="*/ 33 w 40"/>
                <a:gd name="T27" fmla="*/ 116 h 116"/>
                <a:gd name="T28" fmla="*/ 35 w 40"/>
                <a:gd name="T29" fmla="*/ 116 h 116"/>
                <a:gd name="T30" fmla="*/ 35 w 40"/>
                <a:gd name="T31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116">
                  <a:moveTo>
                    <a:pt x="35" y="97"/>
                  </a:moveTo>
                  <a:cubicBezTo>
                    <a:pt x="35" y="96"/>
                    <a:pt x="35" y="95"/>
                    <a:pt x="35" y="94"/>
                  </a:cubicBezTo>
                  <a:cubicBezTo>
                    <a:pt x="22" y="89"/>
                    <a:pt x="25" y="77"/>
                    <a:pt x="23" y="67"/>
                  </a:cubicBezTo>
                  <a:cubicBezTo>
                    <a:pt x="25" y="60"/>
                    <a:pt x="26" y="54"/>
                    <a:pt x="22" y="48"/>
                  </a:cubicBezTo>
                  <a:cubicBezTo>
                    <a:pt x="18" y="38"/>
                    <a:pt x="21" y="30"/>
                    <a:pt x="28" y="23"/>
                  </a:cubicBezTo>
                  <a:cubicBezTo>
                    <a:pt x="34" y="16"/>
                    <a:pt x="38" y="9"/>
                    <a:pt x="40" y="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37"/>
                    <a:pt x="13" y="46"/>
                    <a:pt x="5" y="54"/>
                  </a:cubicBezTo>
                  <a:cubicBezTo>
                    <a:pt x="5" y="61"/>
                    <a:pt x="1" y="66"/>
                    <a:pt x="0" y="73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9" y="77"/>
                    <a:pt x="7" y="71"/>
                    <a:pt x="9" y="64"/>
                  </a:cubicBezTo>
                  <a:cubicBezTo>
                    <a:pt x="12" y="73"/>
                    <a:pt x="12" y="81"/>
                    <a:pt x="11" y="89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6" y="110"/>
                    <a:pt x="34" y="103"/>
                    <a:pt x="35" y="97"/>
                  </a:cubicBezTo>
                  <a:close/>
                </a:path>
              </a:pathLst>
            </a:custGeom>
            <a:solidFill>
              <a:srgbClr val="D6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1" name="Freeform 1165"/>
            <p:cNvSpPr>
              <a:spLocks/>
            </p:cNvSpPr>
            <p:nvPr/>
          </p:nvSpPr>
          <p:spPr bwMode="auto">
            <a:xfrm>
              <a:off x="4475164" y="2528888"/>
              <a:ext cx="47625" cy="130175"/>
            </a:xfrm>
            <a:custGeom>
              <a:avLst/>
              <a:gdLst>
                <a:gd name="T0" fmla="*/ 9 w 41"/>
                <a:gd name="T1" fmla="*/ 33 h 113"/>
                <a:gd name="T2" fmla="*/ 15 w 41"/>
                <a:gd name="T3" fmla="*/ 41 h 113"/>
                <a:gd name="T4" fmla="*/ 9 w 41"/>
                <a:gd name="T5" fmla="*/ 53 h 113"/>
                <a:gd name="T6" fmla="*/ 8 w 41"/>
                <a:gd name="T7" fmla="*/ 79 h 113"/>
                <a:gd name="T8" fmla="*/ 3 w 41"/>
                <a:gd name="T9" fmla="*/ 104 h 113"/>
                <a:gd name="T10" fmla="*/ 4 w 41"/>
                <a:gd name="T11" fmla="*/ 112 h 113"/>
                <a:gd name="T12" fmla="*/ 11 w 41"/>
                <a:gd name="T13" fmla="*/ 109 h 113"/>
                <a:gd name="T14" fmla="*/ 16 w 41"/>
                <a:gd name="T15" fmla="*/ 95 h 113"/>
                <a:gd name="T16" fmla="*/ 19 w 41"/>
                <a:gd name="T17" fmla="*/ 87 h 113"/>
                <a:gd name="T18" fmla="*/ 34 w 41"/>
                <a:gd name="T19" fmla="*/ 55 h 113"/>
                <a:gd name="T20" fmla="*/ 33 w 41"/>
                <a:gd name="T21" fmla="*/ 36 h 113"/>
                <a:gd name="T22" fmla="*/ 27 w 41"/>
                <a:gd name="T23" fmla="*/ 15 h 113"/>
                <a:gd name="T24" fmla="*/ 21 w 41"/>
                <a:gd name="T25" fmla="*/ 7 h 113"/>
                <a:gd name="T26" fmla="*/ 10 w 41"/>
                <a:gd name="T27" fmla="*/ 0 h 113"/>
                <a:gd name="T28" fmla="*/ 9 w 41"/>
                <a:gd name="T29" fmla="*/ 1 h 113"/>
                <a:gd name="T30" fmla="*/ 9 w 41"/>
                <a:gd name="T31" fmla="*/ 3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13">
                  <a:moveTo>
                    <a:pt x="9" y="33"/>
                  </a:moveTo>
                  <a:cubicBezTo>
                    <a:pt x="15" y="33"/>
                    <a:pt x="18" y="35"/>
                    <a:pt x="15" y="41"/>
                  </a:cubicBezTo>
                  <a:cubicBezTo>
                    <a:pt x="13" y="45"/>
                    <a:pt x="9" y="48"/>
                    <a:pt x="9" y="53"/>
                  </a:cubicBezTo>
                  <a:cubicBezTo>
                    <a:pt x="13" y="62"/>
                    <a:pt x="12" y="71"/>
                    <a:pt x="8" y="79"/>
                  </a:cubicBezTo>
                  <a:cubicBezTo>
                    <a:pt x="5" y="87"/>
                    <a:pt x="4" y="96"/>
                    <a:pt x="3" y="104"/>
                  </a:cubicBezTo>
                  <a:cubicBezTo>
                    <a:pt x="2" y="107"/>
                    <a:pt x="0" y="110"/>
                    <a:pt x="4" y="112"/>
                  </a:cubicBezTo>
                  <a:cubicBezTo>
                    <a:pt x="7" y="113"/>
                    <a:pt x="9" y="111"/>
                    <a:pt x="11" y="109"/>
                  </a:cubicBezTo>
                  <a:cubicBezTo>
                    <a:pt x="15" y="105"/>
                    <a:pt x="17" y="100"/>
                    <a:pt x="16" y="95"/>
                  </a:cubicBezTo>
                  <a:cubicBezTo>
                    <a:pt x="17" y="93"/>
                    <a:pt x="17" y="89"/>
                    <a:pt x="19" y="87"/>
                  </a:cubicBezTo>
                  <a:cubicBezTo>
                    <a:pt x="31" y="79"/>
                    <a:pt x="28" y="65"/>
                    <a:pt x="34" y="55"/>
                  </a:cubicBezTo>
                  <a:cubicBezTo>
                    <a:pt x="39" y="48"/>
                    <a:pt x="28" y="42"/>
                    <a:pt x="33" y="36"/>
                  </a:cubicBezTo>
                  <a:cubicBezTo>
                    <a:pt x="41" y="26"/>
                    <a:pt x="33" y="21"/>
                    <a:pt x="27" y="15"/>
                  </a:cubicBezTo>
                  <a:cubicBezTo>
                    <a:pt x="25" y="13"/>
                    <a:pt x="23" y="10"/>
                    <a:pt x="21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2"/>
                    <a:pt x="9" y="22"/>
                    <a:pt x="9" y="33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2" name="Freeform 1166"/>
            <p:cNvSpPr>
              <a:spLocks/>
            </p:cNvSpPr>
            <p:nvPr/>
          </p:nvSpPr>
          <p:spPr bwMode="auto">
            <a:xfrm>
              <a:off x="4430714" y="2514600"/>
              <a:ext cx="23813" cy="92075"/>
            </a:xfrm>
            <a:custGeom>
              <a:avLst/>
              <a:gdLst>
                <a:gd name="T0" fmla="*/ 1 w 20"/>
                <a:gd name="T1" fmla="*/ 27 h 80"/>
                <a:gd name="T2" fmla="*/ 6 w 20"/>
                <a:gd name="T3" fmla="*/ 74 h 80"/>
                <a:gd name="T4" fmla="*/ 12 w 20"/>
                <a:gd name="T5" fmla="*/ 80 h 80"/>
                <a:gd name="T6" fmla="*/ 16 w 20"/>
                <a:gd name="T7" fmla="*/ 73 h 80"/>
                <a:gd name="T8" fmla="*/ 16 w 20"/>
                <a:gd name="T9" fmla="*/ 48 h 80"/>
                <a:gd name="T10" fmla="*/ 20 w 20"/>
                <a:gd name="T11" fmla="*/ 0 h 80"/>
                <a:gd name="T12" fmla="*/ 4 w 20"/>
                <a:gd name="T13" fmla="*/ 15 h 80"/>
                <a:gd name="T14" fmla="*/ 0 w 20"/>
                <a:gd name="T15" fmla="*/ 16 h 80"/>
                <a:gd name="T16" fmla="*/ 1 w 20"/>
                <a:gd name="T17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0">
                  <a:moveTo>
                    <a:pt x="1" y="27"/>
                  </a:moveTo>
                  <a:cubicBezTo>
                    <a:pt x="5" y="43"/>
                    <a:pt x="6" y="58"/>
                    <a:pt x="6" y="74"/>
                  </a:cubicBezTo>
                  <a:cubicBezTo>
                    <a:pt x="6" y="77"/>
                    <a:pt x="7" y="80"/>
                    <a:pt x="12" y="80"/>
                  </a:cubicBezTo>
                  <a:cubicBezTo>
                    <a:pt x="16" y="80"/>
                    <a:pt x="16" y="76"/>
                    <a:pt x="16" y="73"/>
                  </a:cubicBezTo>
                  <a:cubicBezTo>
                    <a:pt x="16" y="64"/>
                    <a:pt x="16" y="56"/>
                    <a:pt x="16" y="48"/>
                  </a:cubicBezTo>
                  <a:cubicBezTo>
                    <a:pt x="17" y="32"/>
                    <a:pt x="18" y="16"/>
                    <a:pt x="20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0"/>
                    <a:pt x="0" y="24"/>
                    <a:pt x="1" y="27"/>
                  </a:cubicBez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3" name="Freeform 1167"/>
            <p:cNvSpPr>
              <a:spLocks/>
            </p:cNvSpPr>
            <p:nvPr/>
          </p:nvSpPr>
          <p:spPr bwMode="auto">
            <a:xfrm>
              <a:off x="4459289" y="26130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4" name="Freeform 1168"/>
            <p:cNvSpPr>
              <a:spLocks/>
            </p:cNvSpPr>
            <p:nvPr/>
          </p:nvSpPr>
          <p:spPr bwMode="auto">
            <a:xfrm>
              <a:off x="4379914" y="2613025"/>
              <a:ext cx="79375" cy="57150"/>
            </a:xfrm>
            <a:custGeom>
              <a:avLst/>
              <a:gdLst>
                <a:gd name="T0" fmla="*/ 64 w 69"/>
                <a:gd name="T1" fmla="*/ 15 h 50"/>
                <a:gd name="T2" fmla="*/ 64 w 69"/>
                <a:gd name="T3" fmla="*/ 15 h 50"/>
                <a:gd name="T4" fmla="*/ 64 w 69"/>
                <a:gd name="T5" fmla="*/ 14 h 50"/>
                <a:gd name="T6" fmla="*/ 64 w 69"/>
                <a:gd name="T7" fmla="*/ 14 h 50"/>
                <a:gd name="T8" fmla="*/ 64 w 69"/>
                <a:gd name="T9" fmla="*/ 13 h 50"/>
                <a:gd name="T10" fmla="*/ 64 w 69"/>
                <a:gd name="T11" fmla="*/ 12 h 50"/>
                <a:gd name="T12" fmla="*/ 65 w 69"/>
                <a:gd name="T13" fmla="*/ 12 h 50"/>
                <a:gd name="T14" fmla="*/ 65 w 69"/>
                <a:gd name="T15" fmla="*/ 11 h 50"/>
                <a:gd name="T16" fmla="*/ 65 w 69"/>
                <a:gd name="T17" fmla="*/ 11 h 50"/>
                <a:gd name="T18" fmla="*/ 65 w 69"/>
                <a:gd name="T19" fmla="*/ 10 h 50"/>
                <a:gd name="T20" fmla="*/ 65 w 69"/>
                <a:gd name="T21" fmla="*/ 10 h 50"/>
                <a:gd name="T22" fmla="*/ 69 w 69"/>
                <a:gd name="T23" fmla="*/ 0 h 50"/>
                <a:gd name="T24" fmla="*/ 61 w 69"/>
                <a:gd name="T25" fmla="*/ 1 h 50"/>
                <a:gd name="T26" fmla="*/ 61 w 69"/>
                <a:gd name="T27" fmla="*/ 1 h 50"/>
                <a:gd name="T28" fmla="*/ 59 w 69"/>
                <a:gd name="T29" fmla="*/ 2 h 50"/>
                <a:gd name="T30" fmla="*/ 57 w 69"/>
                <a:gd name="T31" fmla="*/ 2 h 50"/>
                <a:gd name="T32" fmla="*/ 56 w 69"/>
                <a:gd name="T33" fmla="*/ 3 h 50"/>
                <a:gd name="T34" fmla="*/ 49 w 69"/>
                <a:gd name="T35" fmla="*/ 6 h 50"/>
                <a:gd name="T36" fmla="*/ 20 w 69"/>
                <a:gd name="T37" fmla="*/ 27 h 50"/>
                <a:gd name="T38" fmla="*/ 2 w 69"/>
                <a:gd name="T39" fmla="*/ 40 h 50"/>
                <a:gd name="T40" fmla="*/ 2 w 69"/>
                <a:gd name="T41" fmla="*/ 40 h 50"/>
                <a:gd name="T42" fmla="*/ 0 w 69"/>
                <a:gd name="T43" fmla="*/ 50 h 50"/>
                <a:gd name="T44" fmla="*/ 33 w 69"/>
                <a:gd name="T45" fmla="*/ 34 h 50"/>
                <a:gd name="T46" fmla="*/ 65 w 69"/>
                <a:gd name="T47" fmla="*/ 17 h 50"/>
                <a:gd name="T48" fmla="*/ 64 w 69"/>
                <a:gd name="T49" fmla="*/ 16 h 50"/>
                <a:gd name="T50" fmla="*/ 64 w 69"/>
                <a:gd name="T51" fmla="*/ 1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" h="50">
                  <a:moveTo>
                    <a:pt x="64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7"/>
                    <a:pt x="69" y="4"/>
                    <a:pt x="69" y="0"/>
                  </a:cubicBezTo>
                  <a:cubicBezTo>
                    <a:pt x="67" y="0"/>
                    <a:pt x="64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0" y="1"/>
                    <a:pt x="59" y="2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4" y="4"/>
                    <a:pt x="51" y="5"/>
                    <a:pt x="49" y="6"/>
                  </a:cubicBezTo>
                  <a:cubicBezTo>
                    <a:pt x="38" y="12"/>
                    <a:pt x="30" y="20"/>
                    <a:pt x="20" y="27"/>
                  </a:cubicBezTo>
                  <a:cubicBezTo>
                    <a:pt x="17" y="35"/>
                    <a:pt x="8" y="35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3"/>
                    <a:pt x="1" y="46"/>
                    <a:pt x="0" y="50"/>
                  </a:cubicBezTo>
                  <a:cubicBezTo>
                    <a:pt x="11" y="44"/>
                    <a:pt x="24" y="42"/>
                    <a:pt x="33" y="34"/>
                  </a:cubicBezTo>
                  <a:cubicBezTo>
                    <a:pt x="42" y="25"/>
                    <a:pt x="52" y="19"/>
                    <a:pt x="65" y="17"/>
                  </a:cubicBezTo>
                  <a:cubicBezTo>
                    <a:pt x="64" y="17"/>
                    <a:pt x="64" y="16"/>
                    <a:pt x="64" y="16"/>
                  </a:cubicBezTo>
                  <a:lnTo>
                    <a:pt x="64" y="15"/>
                  </a:lnTo>
                  <a:close/>
                </a:path>
              </a:pathLst>
            </a:custGeom>
            <a:solidFill>
              <a:srgbClr val="D6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5" name="Freeform 1169"/>
            <p:cNvSpPr>
              <a:spLocks/>
            </p:cNvSpPr>
            <p:nvPr/>
          </p:nvSpPr>
          <p:spPr bwMode="auto">
            <a:xfrm>
              <a:off x="4408489" y="2532063"/>
              <a:ext cx="7938" cy="52388"/>
            </a:xfrm>
            <a:custGeom>
              <a:avLst/>
              <a:gdLst>
                <a:gd name="T0" fmla="*/ 1 w 8"/>
                <a:gd name="T1" fmla="*/ 13 h 45"/>
                <a:gd name="T2" fmla="*/ 1 w 8"/>
                <a:gd name="T3" fmla="*/ 45 h 45"/>
                <a:gd name="T4" fmla="*/ 6 w 8"/>
                <a:gd name="T5" fmla="*/ 33 h 45"/>
                <a:gd name="T6" fmla="*/ 8 w 8"/>
                <a:gd name="T7" fmla="*/ 0 h 45"/>
                <a:gd name="T8" fmla="*/ 1 w 8"/>
                <a:gd name="T9" fmla="*/ 1 h 45"/>
                <a:gd name="T10" fmla="*/ 1 w 8"/>
                <a:gd name="T11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5">
                  <a:moveTo>
                    <a:pt x="1" y="13"/>
                  </a:moveTo>
                  <a:cubicBezTo>
                    <a:pt x="1" y="24"/>
                    <a:pt x="1" y="34"/>
                    <a:pt x="1" y="45"/>
                  </a:cubicBezTo>
                  <a:cubicBezTo>
                    <a:pt x="6" y="42"/>
                    <a:pt x="5" y="41"/>
                    <a:pt x="6" y="33"/>
                  </a:cubicBezTo>
                  <a:cubicBezTo>
                    <a:pt x="7" y="22"/>
                    <a:pt x="7" y="11"/>
                    <a:pt x="8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0" y="9"/>
                    <a:pt x="1" y="13"/>
                  </a:cubicBezTo>
                  <a:close/>
                </a:path>
              </a:pathLst>
            </a:custGeom>
            <a:solidFill>
              <a:srgbClr val="D6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6" name="Freeform 1170"/>
            <p:cNvSpPr>
              <a:spLocks/>
            </p:cNvSpPr>
            <p:nvPr/>
          </p:nvSpPr>
          <p:spPr bwMode="auto">
            <a:xfrm>
              <a:off x="4462464" y="2566988"/>
              <a:ext cx="33338" cy="46038"/>
            </a:xfrm>
            <a:custGeom>
              <a:avLst/>
              <a:gdLst>
                <a:gd name="T0" fmla="*/ 2 w 29"/>
                <a:gd name="T1" fmla="*/ 40 h 40"/>
                <a:gd name="T2" fmla="*/ 10 w 29"/>
                <a:gd name="T3" fmla="*/ 32 h 40"/>
                <a:gd name="T4" fmla="*/ 20 w 29"/>
                <a:gd name="T5" fmla="*/ 20 h 40"/>
                <a:gd name="T6" fmla="*/ 26 w 29"/>
                <a:gd name="T7" fmla="*/ 8 h 40"/>
                <a:gd name="T8" fmla="*/ 20 w 29"/>
                <a:gd name="T9" fmla="*/ 0 h 40"/>
                <a:gd name="T10" fmla="*/ 0 w 29"/>
                <a:gd name="T11" fmla="*/ 28 h 40"/>
                <a:gd name="T12" fmla="*/ 2 w 29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0">
                  <a:moveTo>
                    <a:pt x="2" y="40"/>
                  </a:moveTo>
                  <a:cubicBezTo>
                    <a:pt x="8" y="40"/>
                    <a:pt x="10" y="37"/>
                    <a:pt x="10" y="32"/>
                  </a:cubicBezTo>
                  <a:cubicBezTo>
                    <a:pt x="10" y="26"/>
                    <a:pt x="11" y="20"/>
                    <a:pt x="20" y="20"/>
                  </a:cubicBezTo>
                  <a:cubicBezTo>
                    <a:pt x="20" y="15"/>
                    <a:pt x="24" y="12"/>
                    <a:pt x="26" y="8"/>
                  </a:cubicBezTo>
                  <a:cubicBezTo>
                    <a:pt x="29" y="2"/>
                    <a:pt x="26" y="0"/>
                    <a:pt x="20" y="0"/>
                  </a:cubicBezTo>
                  <a:cubicBezTo>
                    <a:pt x="15" y="11"/>
                    <a:pt x="6" y="18"/>
                    <a:pt x="0" y="28"/>
                  </a:cubicBezTo>
                  <a:cubicBezTo>
                    <a:pt x="10" y="30"/>
                    <a:pt x="1" y="36"/>
                    <a:pt x="2" y="40"/>
                  </a:cubicBez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7" name="Freeform 1171"/>
            <p:cNvSpPr>
              <a:spLocks/>
            </p:cNvSpPr>
            <p:nvPr/>
          </p:nvSpPr>
          <p:spPr bwMode="auto">
            <a:xfrm>
              <a:off x="4383089" y="2630488"/>
              <a:ext cx="20638" cy="28575"/>
            </a:xfrm>
            <a:custGeom>
              <a:avLst/>
              <a:gdLst>
                <a:gd name="T0" fmla="*/ 18 w 19"/>
                <a:gd name="T1" fmla="*/ 12 h 25"/>
                <a:gd name="T2" fmla="*/ 12 w 19"/>
                <a:gd name="T3" fmla="*/ 0 h 25"/>
                <a:gd name="T4" fmla="*/ 6 w 19"/>
                <a:gd name="T5" fmla="*/ 3 h 25"/>
                <a:gd name="T6" fmla="*/ 5 w 19"/>
                <a:gd name="T7" fmla="*/ 8 h 25"/>
                <a:gd name="T8" fmla="*/ 0 w 19"/>
                <a:gd name="T9" fmla="*/ 22 h 25"/>
                <a:gd name="T10" fmla="*/ 0 w 19"/>
                <a:gd name="T11" fmla="*/ 25 h 25"/>
                <a:gd name="T12" fmla="*/ 18 w 19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">
                  <a:moveTo>
                    <a:pt x="18" y="12"/>
                  </a:moveTo>
                  <a:cubicBezTo>
                    <a:pt x="18" y="7"/>
                    <a:pt x="19" y="2"/>
                    <a:pt x="12" y="0"/>
                  </a:cubicBezTo>
                  <a:cubicBezTo>
                    <a:pt x="10" y="0"/>
                    <a:pt x="6" y="0"/>
                    <a:pt x="6" y="3"/>
                  </a:cubicBezTo>
                  <a:cubicBezTo>
                    <a:pt x="6" y="5"/>
                    <a:pt x="6" y="6"/>
                    <a:pt x="5" y="8"/>
                  </a:cubicBezTo>
                  <a:cubicBezTo>
                    <a:pt x="3" y="13"/>
                    <a:pt x="0" y="17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6" y="20"/>
                    <a:pt x="15" y="20"/>
                    <a:pt x="18" y="12"/>
                  </a:cubicBez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8" name="Freeform 1172"/>
            <p:cNvSpPr>
              <a:spLocks/>
            </p:cNvSpPr>
            <p:nvPr/>
          </p:nvSpPr>
          <p:spPr bwMode="auto">
            <a:xfrm>
              <a:off x="4359276" y="2635250"/>
              <a:ext cx="15875" cy="31750"/>
            </a:xfrm>
            <a:custGeom>
              <a:avLst/>
              <a:gdLst>
                <a:gd name="T0" fmla="*/ 1 w 13"/>
                <a:gd name="T1" fmla="*/ 0 h 27"/>
                <a:gd name="T2" fmla="*/ 13 w 13"/>
                <a:gd name="T3" fmla="*/ 27 h 27"/>
                <a:gd name="T4" fmla="*/ 1 w 13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7">
                  <a:moveTo>
                    <a:pt x="1" y="0"/>
                  </a:moveTo>
                  <a:cubicBezTo>
                    <a:pt x="3" y="10"/>
                    <a:pt x="0" y="22"/>
                    <a:pt x="13" y="27"/>
                  </a:cubicBezTo>
                  <a:cubicBezTo>
                    <a:pt x="10" y="18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9" name="Freeform 1173"/>
            <p:cNvSpPr>
              <a:spLocks/>
            </p:cNvSpPr>
            <p:nvPr/>
          </p:nvSpPr>
          <p:spPr bwMode="auto">
            <a:xfrm>
              <a:off x="4459289" y="2598738"/>
              <a:ext cx="15875" cy="14288"/>
            </a:xfrm>
            <a:custGeom>
              <a:avLst/>
              <a:gdLst>
                <a:gd name="T0" fmla="*/ 5 w 13"/>
                <a:gd name="T1" fmla="*/ 12 h 12"/>
                <a:gd name="T2" fmla="*/ 3 w 13"/>
                <a:gd name="T3" fmla="*/ 0 h 12"/>
                <a:gd name="T4" fmla="*/ 2 w 13"/>
                <a:gd name="T5" fmla="*/ 1 h 12"/>
                <a:gd name="T6" fmla="*/ 2 w 13"/>
                <a:gd name="T7" fmla="*/ 2 h 12"/>
                <a:gd name="T8" fmla="*/ 2 w 13"/>
                <a:gd name="T9" fmla="*/ 2 h 12"/>
                <a:gd name="T10" fmla="*/ 1 w 13"/>
                <a:gd name="T11" fmla="*/ 3 h 12"/>
                <a:gd name="T12" fmla="*/ 1 w 13"/>
                <a:gd name="T13" fmla="*/ 4 h 12"/>
                <a:gd name="T14" fmla="*/ 1 w 13"/>
                <a:gd name="T15" fmla="*/ 5 h 12"/>
                <a:gd name="T16" fmla="*/ 1 w 13"/>
                <a:gd name="T17" fmla="*/ 5 h 12"/>
                <a:gd name="T18" fmla="*/ 1 w 13"/>
                <a:gd name="T19" fmla="*/ 6 h 12"/>
                <a:gd name="T20" fmla="*/ 1 w 13"/>
                <a:gd name="T21" fmla="*/ 7 h 12"/>
                <a:gd name="T22" fmla="*/ 1 w 13"/>
                <a:gd name="T23" fmla="*/ 7 h 12"/>
                <a:gd name="T24" fmla="*/ 1 w 13"/>
                <a:gd name="T25" fmla="*/ 12 h 12"/>
                <a:gd name="T26" fmla="*/ 5 w 13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5" y="12"/>
                  </a:moveTo>
                  <a:cubicBezTo>
                    <a:pt x="4" y="8"/>
                    <a:pt x="13" y="2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9"/>
                    <a:pt x="0" y="10"/>
                    <a:pt x="1" y="12"/>
                  </a:cubicBezTo>
                  <a:cubicBezTo>
                    <a:pt x="2" y="12"/>
                    <a:pt x="4" y="12"/>
                    <a:pt x="5" y="12"/>
                  </a:cubicBezTo>
                  <a:close/>
                </a:path>
              </a:pathLst>
            </a:custGeom>
            <a:solidFill>
              <a:srgbClr val="D6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0" name="Freeform 1174"/>
            <p:cNvSpPr>
              <a:spLocks/>
            </p:cNvSpPr>
            <p:nvPr/>
          </p:nvSpPr>
          <p:spPr bwMode="auto">
            <a:xfrm>
              <a:off x="4459289" y="2613025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1" name="Freeform 1175"/>
            <p:cNvSpPr>
              <a:spLocks/>
            </p:cNvSpPr>
            <p:nvPr/>
          </p:nvSpPr>
          <p:spPr bwMode="auto">
            <a:xfrm>
              <a:off x="4340226" y="2632075"/>
              <a:ext cx="7938" cy="28575"/>
            </a:xfrm>
            <a:custGeom>
              <a:avLst/>
              <a:gdLst>
                <a:gd name="T0" fmla="*/ 4 w 7"/>
                <a:gd name="T1" fmla="*/ 0 h 25"/>
                <a:gd name="T2" fmla="*/ 0 w 7"/>
                <a:gd name="T3" fmla="*/ 16 h 25"/>
                <a:gd name="T4" fmla="*/ 6 w 7"/>
                <a:gd name="T5" fmla="*/ 25 h 25"/>
                <a:gd name="T6" fmla="*/ 4 w 7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4" y="0"/>
                  </a:moveTo>
                  <a:cubicBezTo>
                    <a:pt x="2" y="7"/>
                    <a:pt x="4" y="13"/>
                    <a:pt x="0" y="1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17"/>
                    <a:pt x="7" y="9"/>
                    <a:pt x="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2" name="Freeform 1176"/>
            <p:cNvSpPr>
              <a:spLocks/>
            </p:cNvSpPr>
            <p:nvPr/>
          </p:nvSpPr>
          <p:spPr bwMode="auto">
            <a:xfrm>
              <a:off x="4333876" y="2620963"/>
              <a:ext cx="6350" cy="22225"/>
            </a:xfrm>
            <a:custGeom>
              <a:avLst/>
              <a:gdLst>
                <a:gd name="T0" fmla="*/ 4 w 5"/>
                <a:gd name="T1" fmla="*/ 0 h 19"/>
                <a:gd name="T2" fmla="*/ 0 w 5"/>
                <a:gd name="T3" fmla="*/ 19 h 19"/>
                <a:gd name="T4" fmla="*/ 0 w 5"/>
                <a:gd name="T5" fmla="*/ 19 h 19"/>
                <a:gd name="T6" fmla="*/ 5 w 5"/>
                <a:gd name="T7" fmla="*/ 0 h 19"/>
                <a:gd name="T8" fmla="*/ 4 w 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9">
                  <a:moveTo>
                    <a:pt x="4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2"/>
                    <a:pt x="5" y="7"/>
                    <a:pt x="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3" name="Freeform 1177"/>
            <p:cNvSpPr>
              <a:spLocks/>
            </p:cNvSpPr>
            <p:nvPr/>
          </p:nvSpPr>
          <p:spPr bwMode="auto">
            <a:xfrm>
              <a:off x="4532314" y="2628900"/>
              <a:ext cx="4763" cy="23813"/>
            </a:xfrm>
            <a:custGeom>
              <a:avLst/>
              <a:gdLst>
                <a:gd name="T0" fmla="*/ 0 w 4"/>
                <a:gd name="T1" fmla="*/ 2 h 21"/>
                <a:gd name="T2" fmla="*/ 4 w 4"/>
                <a:gd name="T3" fmla="*/ 21 h 21"/>
                <a:gd name="T4" fmla="*/ 4 w 4"/>
                <a:gd name="T5" fmla="*/ 5 h 21"/>
                <a:gd name="T6" fmla="*/ 0 w 4"/>
                <a:gd name="T7" fmla="*/ 0 h 21"/>
                <a:gd name="T8" fmla="*/ 0 w 4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1">
                  <a:moveTo>
                    <a:pt x="0" y="2"/>
                  </a:moveTo>
                  <a:cubicBezTo>
                    <a:pt x="1" y="8"/>
                    <a:pt x="2" y="14"/>
                    <a:pt x="4" y="2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D6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4" name="Freeform 1178"/>
            <p:cNvSpPr>
              <a:spLocks/>
            </p:cNvSpPr>
            <p:nvPr/>
          </p:nvSpPr>
          <p:spPr bwMode="auto">
            <a:xfrm>
              <a:off x="4535489" y="2568575"/>
              <a:ext cx="1588" cy="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6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5" name="Freeform 1179"/>
            <p:cNvSpPr>
              <a:spLocks/>
            </p:cNvSpPr>
            <p:nvPr/>
          </p:nvSpPr>
          <p:spPr bwMode="auto">
            <a:xfrm>
              <a:off x="4451351" y="2589213"/>
              <a:ext cx="74613" cy="107950"/>
            </a:xfrm>
            <a:custGeom>
              <a:avLst/>
              <a:gdLst>
                <a:gd name="T0" fmla="*/ 47 w 65"/>
                <a:gd name="T1" fmla="*/ 57 h 94"/>
                <a:gd name="T2" fmla="*/ 65 w 65"/>
                <a:gd name="T3" fmla="*/ 33 h 94"/>
                <a:gd name="T4" fmla="*/ 37 w 65"/>
                <a:gd name="T5" fmla="*/ 42 h 94"/>
                <a:gd name="T6" fmla="*/ 32 w 65"/>
                <a:gd name="T7" fmla="*/ 56 h 94"/>
                <a:gd name="T8" fmla="*/ 25 w 65"/>
                <a:gd name="T9" fmla="*/ 59 h 94"/>
                <a:gd name="T10" fmla="*/ 24 w 65"/>
                <a:gd name="T11" fmla="*/ 51 h 94"/>
                <a:gd name="T12" fmla="*/ 29 w 65"/>
                <a:gd name="T13" fmla="*/ 26 h 94"/>
                <a:gd name="T14" fmla="*/ 30 w 65"/>
                <a:gd name="T15" fmla="*/ 0 h 94"/>
                <a:gd name="T16" fmla="*/ 20 w 65"/>
                <a:gd name="T17" fmla="*/ 12 h 94"/>
                <a:gd name="T18" fmla="*/ 12 w 65"/>
                <a:gd name="T19" fmla="*/ 20 h 94"/>
                <a:gd name="T20" fmla="*/ 8 w 65"/>
                <a:gd name="T21" fmla="*/ 20 h 94"/>
                <a:gd name="T22" fmla="*/ 7 w 65"/>
                <a:gd name="T23" fmla="*/ 20 h 94"/>
                <a:gd name="T24" fmla="*/ 7 w 65"/>
                <a:gd name="T25" fmla="*/ 20 h 94"/>
                <a:gd name="T26" fmla="*/ 3 w 65"/>
                <a:gd name="T27" fmla="*/ 30 h 94"/>
                <a:gd name="T28" fmla="*/ 3 w 65"/>
                <a:gd name="T29" fmla="*/ 30 h 94"/>
                <a:gd name="T30" fmla="*/ 3 w 65"/>
                <a:gd name="T31" fmla="*/ 31 h 94"/>
                <a:gd name="T32" fmla="*/ 3 w 65"/>
                <a:gd name="T33" fmla="*/ 31 h 94"/>
                <a:gd name="T34" fmla="*/ 3 w 65"/>
                <a:gd name="T35" fmla="*/ 32 h 94"/>
                <a:gd name="T36" fmla="*/ 2 w 65"/>
                <a:gd name="T37" fmla="*/ 32 h 94"/>
                <a:gd name="T38" fmla="*/ 2 w 65"/>
                <a:gd name="T39" fmla="*/ 33 h 94"/>
                <a:gd name="T40" fmla="*/ 2 w 65"/>
                <a:gd name="T41" fmla="*/ 34 h 94"/>
                <a:gd name="T42" fmla="*/ 2 w 65"/>
                <a:gd name="T43" fmla="*/ 34 h 94"/>
                <a:gd name="T44" fmla="*/ 2 w 65"/>
                <a:gd name="T45" fmla="*/ 35 h 94"/>
                <a:gd name="T46" fmla="*/ 2 w 65"/>
                <a:gd name="T47" fmla="*/ 35 h 94"/>
                <a:gd name="T48" fmla="*/ 2 w 65"/>
                <a:gd name="T49" fmla="*/ 36 h 94"/>
                <a:gd name="T50" fmla="*/ 3 w 65"/>
                <a:gd name="T51" fmla="*/ 37 h 94"/>
                <a:gd name="T52" fmla="*/ 5 w 65"/>
                <a:gd name="T53" fmla="*/ 60 h 94"/>
                <a:gd name="T54" fmla="*/ 3 w 65"/>
                <a:gd name="T55" fmla="*/ 90 h 94"/>
                <a:gd name="T56" fmla="*/ 6 w 65"/>
                <a:gd name="T57" fmla="*/ 94 h 94"/>
                <a:gd name="T58" fmla="*/ 15 w 65"/>
                <a:gd name="T59" fmla="*/ 92 h 94"/>
                <a:gd name="T60" fmla="*/ 47 w 65"/>
                <a:gd name="T61" fmla="*/ 5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5" h="94">
                  <a:moveTo>
                    <a:pt x="47" y="57"/>
                  </a:moveTo>
                  <a:cubicBezTo>
                    <a:pt x="54" y="51"/>
                    <a:pt x="64" y="44"/>
                    <a:pt x="65" y="33"/>
                  </a:cubicBezTo>
                  <a:cubicBezTo>
                    <a:pt x="52" y="27"/>
                    <a:pt x="47" y="40"/>
                    <a:pt x="37" y="42"/>
                  </a:cubicBezTo>
                  <a:cubicBezTo>
                    <a:pt x="38" y="47"/>
                    <a:pt x="36" y="52"/>
                    <a:pt x="32" y="56"/>
                  </a:cubicBezTo>
                  <a:cubicBezTo>
                    <a:pt x="30" y="58"/>
                    <a:pt x="28" y="60"/>
                    <a:pt x="25" y="59"/>
                  </a:cubicBezTo>
                  <a:cubicBezTo>
                    <a:pt x="21" y="57"/>
                    <a:pt x="23" y="54"/>
                    <a:pt x="24" y="51"/>
                  </a:cubicBezTo>
                  <a:cubicBezTo>
                    <a:pt x="25" y="43"/>
                    <a:pt x="26" y="34"/>
                    <a:pt x="29" y="26"/>
                  </a:cubicBezTo>
                  <a:cubicBezTo>
                    <a:pt x="33" y="18"/>
                    <a:pt x="34" y="9"/>
                    <a:pt x="30" y="0"/>
                  </a:cubicBezTo>
                  <a:cubicBezTo>
                    <a:pt x="21" y="0"/>
                    <a:pt x="20" y="6"/>
                    <a:pt x="20" y="12"/>
                  </a:cubicBezTo>
                  <a:cubicBezTo>
                    <a:pt x="20" y="17"/>
                    <a:pt x="18" y="20"/>
                    <a:pt x="12" y="20"/>
                  </a:cubicBezTo>
                  <a:cubicBezTo>
                    <a:pt x="11" y="20"/>
                    <a:pt x="9" y="20"/>
                    <a:pt x="8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4"/>
                    <a:pt x="4" y="27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7"/>
                    <a:pt x="3" y="37"/>
                  </a:cubicBezTo>
                  <a:cubicBezTo>
                    <a:pt x="12" y="44"/>
                    <a:pt x="8" y="52"/>
                    <a:pt x="5" y="60"/>
                  </a:cubicBezTo>
                  <a:cubicBezTo>
                    <a:pt x="2" y="70"/>
                    <a:pt x="0" y="80"/>
                    <a:pt x="3" y="90"/>
                  </a:cubicBezTo>
                  <a:cubicBezTo>
                    <a:pt x="3" y="92"/>
                    <a:pt x="4" y="93"/>
                    <a:pt x="6" y="94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26" y="81"/>
                    <a:pt x="35" y="67"/>
                    <a:pt x="47" y="57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6" name="Freeform 1353"/>
            <p:cNvSpPr>
              <a:spLocks noEditPoints="1"/>
            </p:cNvSpPr>
            <p:nvPr/>
          </p:nvSpPr>
          <p:spPr bwMode="auto">
            <a:xfrm>
              <a:off x="5060951" y="2503488"/>
              <a:ext cx="284163" cy="657225"/>
            </a:xfrm>
            <a:custGeom>
              <a:avLst/>
              <a:gdLst>
                <a:gd name="T0" fmla="*/ 53 w 247"/>
                <a:gd name="T1" fmla="*/ 528 h 571"/>
                <a:gd name="T2" fmla="*/ 0 w 247"/>
                <a:gd name="T3" fmla="*/ 562 h 571"/>
                <a:gd name="T4" fmla="*/ 15 w 247"/>
                <a:gd name="T5" fmla="*/ 571 h 571"/>
                <a:gd name="T6" fmla="*/ 15 w 247"/>
                <a:gd name="T7" fmla="*/ 571 h 571"/>
                <a:gd name="T8" fmla="*/ 19 w 247"/>
                <a:gd name="T9" fmla="*/ 571 h 571"/>
                <a:gd name="T10" fmla="*/ 51 w 247"/>
                <a:gd name="T11" fmla="*/ 541 h 571"/>
                <a:gd name="T12" fmla="*/ 53 w 247"/>
                <a:gd name="T13" fmla="*/ 528 h 571"/>
                <a:gd name="T14" fmla="*/ 10 w 247"/>
                <a:gd name="T15" fmla="*/ 34 h 571"/>
                <a:gd name="T16" fmla="*/ 9 w 247"/>
                <a:gd name="T17" fmla="*/ 34 h 571"/>
                <a:gd name="T18" fmla="*/ 10 w 247"/>
                <a:gd name="T19" fmla="*/ 34 h 571"/>
                <a:gd name="T20" fmla="*/ 12 w 247"/>
                <a:gd name="T21" fmla="*/ 32 h 571"/>
                <a:gd name="T22" fmla="*/ 11 w 247"/>
                <a:gd name="T23" fmla="*/ 33 h 571"/>
                <a:gd name="T24" fmla="*/ 12 w 247"/>
                <a:gd name="T25" fmla="*/ 32 h 571"/>
                <a:gd name="T26" fmla="*/ 99 w 247"/>
                <a:gd name="T27" fmla="*/ 12 h 571"/>
                <a:gd name="T28" fmla="*/ 99 w 247"/>
                <a:gd name="T29" fmla="*/ 12 h 571"/>
                <a:gd name="T30" fmla="*/ 99 w 247"/>
                <a:gd name="T31" fmla="*/ 12 h 571"/>
                <a:gd name="T32" fmla="*/ 82 w 247"/>
                <a:gd name="T33" fmla="*/ 10 h 571"/>
                <a:gd name="T34" fmla="*/ 98 w 247"/>
                <a:gd name="T35" fmla="*/ 11 h 571"/>
                <a:gd name="T36" fmla="*/ 82 w 247"/>
                <a:gd name="T37" fmla="*/ 10 h 571"/>
                <a:gd name="T38" fmla="*/ 82 w 247"/>
                <a:gd name="T39" fmla="*/ 10 h 571"/>
                <a:gd name="T40" fmla="*/ 82 w 247"/>
                <a:gd name="T41" fmla="*/ 10 h 571"/>
                <a:gd name="T42" fmla="*/ 82 w 247"/>
                <a:gd name="T43" fmla="*/ 10 h 571"/>
                <a:gd name="T44" fmla="*/ 82 w 247"/>
                <a:gd name="T45" fmla="*/ 10 h 571"/>
                <a:gd name="T46" fmla="*/ 134 w 247"/>
                <a:gd name="T47" fmla="*/ 0 h 571"/>
                <a:gd name="T48" fmla="*/ 197 w 247"/>
                <a:gd name="T49" fmla="*/ 48 h 571"/>
                <a:gd name="T50" fmla="*/ 223 w 247"/>
                <a:gd name="T51" fmla="*/ 154 h 571"/>
                <a:gd name="T52" fmla="*/ 167 w 247"/>
                <a:gd name="T53" fmla="*/ 248 h 571"/>
                <a:gd name="T54" fmla="*/ 83 w 247"/>
                <a:gd name="T55" fmla="*/ 276 h 571"/>
                <a:gd name="T56" fmla="*/ 61 w 247"/>
                <a:gd name="T57" fmla="*/ 275 h 571"/>
                <a:gd name="T58" fmla="*/ 48 w 247"/>
                <a:gd name="T59" fmla="*/ 272 h 571"/>
                <a:gd name="T60" fmla="*/ 54 w 247"/>
                <a:gd name="T61" fmla="*/ 274 h 571"/>
                <a:gd name="T62" fmla="*/ 49 w 247"/>
                <a:gd name="T63" fmla="*/ 300 h 571"/>
                <a:gd name="T64" fmla="*/ 49 w 247"/>
                <a:gd name="T65" fmla="*/ 300 h 571"/>
                <a:gd name="T66" fmla="*/ 37 w 247"/>
                <a:gd name="T67" fmla="*/ 306 h 571"/>
                <a:gd name="T68" fmla="*/ 28 w 247"/>
                <a:gd name="T69" fmla="*/ 349 h 571"/>
                <a:gd name="T70" fmla="*/ 74 w 247"/>
                <a:gd name="T71" fmla="*/ 420 h 571"/>
                <a:gd name="T72" fmla="*/ 89 w 247"/>
                <a:gd name="T73" fmla="*/ 342 h 571"/>
                <a:gd name="T74" fmla="*/ 90 w 247"/>
                <a:gd name="T75" fmla="*/ 340 h 571"/>
                <a:gd name="T76" fmla="*/ 94 w 247"/>
                <a:gd name="T77" fmla="*/ 317 h 571"/>
                <a:gd name="T78" fmla="*/ 85 w 247"/>
                <a:gd name="T79" fmla="*/ 306 h 571"/>
                <a:gd name="T80" fmla="*/ 90 w 247"/>
                <a:gd name="T81" fmla="*/ 281 h 571"/>
                <a:gd name="T82" fmla="*/ 100 w 247"/>
                <a:gd name="T83" fmla="*/ 281 h 571"/>
                <a:gd name="T84" fmla="*/ 179 w 247"/>
                <a:gd name="T85" fmla="*/ 257 h 571"/>
                <a:gd name="T86" fmla="*/ 239 w 247"/>
                <a:gd name="T87" fmla="*/ 166 h 571"/>
                <a:gd name="T88" fmla="*/ 218 w 247"/>
                <a:gd name="T89" fmla="*/ 59 h 571"/>
                <a:gd name="T90" fmla="*/ 134 w 247"/>
                <a:gd name="T9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" h="571">
                  <a:moveTo>
                    <a:pt x="53" y="528"/>
                  </a:moveTo>
                  <a:cubicBezTo>
                    <a:pt x="0" y="562"/>
                    <a:pt x="0" y="562"/>
                    <a:pt x="0" y="562"/>
                  </a:cubicBezTo>
                  <a:cubicBezTo>
                    <a:pt x="4" y="566"/>
                    <a:pt x="9" y="570"/>
                    <a:pt x="15" y="571"/>
                  </a:cubicBezTo>
                  <a:cubicBezTo>
                    <a:pt x="15" y="571"/>
                    <a:pt x="15" y="571"/>
                    <a:pt x="15" y="571"/>
                  </a:cubicBezTo>
                  <a:cubicBezTo>
                    <a:pt x="17" y="571"/>
                    <a:pt x="18" y="571"/>
                    <a:pt x="19" y="571"/>
                  </a:cubicBezTo>
                  <a:cubicBezTo>
                    <a:pt x="34" y="571"/>
                    <a:pt x="47" y="558"/>
                    <a:pt x="51" y="541"/>
                  </a:cubicBezTo>
                  <a:cubicBezTo>
                    <a:pt x="53" y="528"/>
                    <a:pt x="53" y="528"/>
                    <a:pt x="53" y="528"/>
                  </a:cubicBezTo>
                  <a:moveTo>
                    <a:pt x="10" y="34"/>
                  </a:moveTo>
                  <a:cubicBezTo>
                    <a:pt x="10" y="34"/>
                    <a:pt x="10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moveTo>
                    <a:pt x="12" y="32"/>
                  </a:moveTo>
                  <a:cubicBezTo>
                    <a:pt x="12" y="32"/>
                    <a:pt x="12" y="33"/>
                    <a:pt x="11" y="33"/>
                  </a:cubicBezTo>
                  <a:cubicBezTo>
                    <a:pt x="12" y="33"/>
                    <a:pt x="12" y="32"/>
                    <a:pt x="12" y="32"/>
                  </a:cubicBezTo>
                  <a:moveTo>
                    <a:pt x="99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moveTo>
                    <a:pt x="82" y="10"/>
                  </a:moveTo>
                  <a:cubicBezTo>
                    <a:pt x="87" y="10"/>
                    <a:pt x="93" y="11"/>
                    <a:pt x="98" y="11"/>
                  </a:cubicBezTo>
                  <a:cubicBezTo>
                    <a:pt x="93" y="11"/>
                    <a:pt x="87" y="10"/>
                    <a:pt x="82" y="10"/>
                  </a:cubicBezTo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moveTo>
                    <a:pt x="134" y="0"/>
                  </a:moveTo>
                  <a:cubicBezTo>
                    <a:pt x="159" y="9"/>
                    <a:pt x="181" y="26"/>
                    <a:pt x="197" y="48"/>
                  </a:cubicBezTo>
                  <a:cubicBezTo>
                    <a:pt x="220" y="79"/>
                    <a:pt x="229" y="116"/>
                    <a:pt x="223" y="154"/>
                  </a:cubicBezTo>
                  <a:cubicBezTo>
                    <a:pt x="218" y="192"/>
                    <a:pt x="198" y="225"/>
                    <a:pt x="167" y="248"/>
                  </a:cubicBezTo>
                  <a:cubicBezTo>
                    <a:pt x="142" y="266"/>
                    <a:pt x="113" y="276"/>
                    <a:pt x="83" y="276"/>
                  </a:cubicBezTo>
                  <a:cubicBezTo>
                    <a:pt x="76" y="276"/>
                    <a:pt x="69" y="276"/>
                    <a:pt x="61" y="275"/>
                  </a:cubicBezTo>
                  <a:cubicBezTo>
                    <a:pt x="57" y="274"/>
                    <a:pt x="53" y="273"/>
                    <a:pt x="48" y="272"/>
                  </a:cubicBezTo>
                  <a:cubicBezTo>
                    <a:pt x="50" y="273"/>
                    <a:pt x="52" y="273"/>
                    <a:pt x="54" y="274"/>
                  </a:cubicBezTo>
                  <a:cubicBezTo>
                    <a:pt x="52" y="283"/>
                    <a:pt x="51" y="291"/>
                    <a:pt x="49" y="300"/>
                  </a:cubicBezTo>
                  <a:cubicBezTo>
                    <a:pt x="49" y="300"/>
                    <a:pt x="49" y="300"/>
                    <a:pt x="49" y="300"/>
                  </a:cubicBezTo>
                  <a:cubicBezTo>
                    <a:pt x="42" y="300"/>
                    <a:pt x="38" y="302"/>
                    <a:pt x="37" y="306"/>
                  </a:cubicBezTo>
                  <a:cubicBezTo>
                    <a:pt x="28" y="349"/>
                    <a:pt x="28" y="349"/>
                    <a:pt x="28" y="349"/>
                  </a:cubicBezTo>
                  <a:cubicBezTo>
                    <a:pt x="74" y="420"/>
                    <a:pt x="74" y="420"/>
                    <a:pt x="74" y="420"/>
                  </a:cubicBezTo>
                  <a:cubicBezTo>
                    <a:pt x="89" y="342"/>
                    <a:pt x="89" y="342"/>
                    <a:pt x="89" y="342"/>
                  </a:cubicBezTo>
                  <a:cubicBezTo>
                    <a:pt x="89" y="341"/>
                    <a:pt x="89" y="341"/>
                    <a:pt x="90" y="340"/>
                  </a:cubicBezTo>
                  <a:cubicBezTo>
                    <a:pt x="94" y="317"/>
                    <a:pt x="94" y="317"/>
                    <a:pt x="94" y="317"/>
                  </a:cubicBezTo>
                  <a:cubicBezTo>
                    <a:pt x="95" y="313"/>
                    <a:pt x="91" y="310"/>
                    <a:pt x="85" y="306"/>
                  </a:cubicBezTo>
                  <a:cubicBezTo>
                    <a:pt x="86" y="298"/>
                    <a:pt x="88" y="290"/>
                    <a:pt x="90" y="281"/>
                  </a:cubicBezTo>
                  <a:cubicBezTo>
                    <a:pt x="93" y="281"/>
                    <a:pt x="96" y="281"/>
                    <a:pt x="100" y="281"/>
                  </a:cubicBezTo>
                  <a:cubicBezTo>
                    <a:pt x="128" y="281"/>
                    <a:pt x="155" y="273"/>
                    <a:pt x="179" y="257"/>
                  </a:cubicBezTo>
                  <a:cubicBezTo>
                    <a:pt x="211" y="236"/>
                    <a:pt x="232" y="203"/>
                    <a:pt x="239" y="166"/>
                  </a:cubicBezTo>
                  <a:cubicBezTo>
                    <a:pt x="247" y="128"/>
                    <a:pt x="239" y="90"/>
                    <a:pt x="218" y="59"/>
                  </a:cubicBezTo>
                  <a:cubicBezTo>
                    <a:pt x="198" y="29"/>
                    <a:pt x="168" y="8"/>
                    <a:pt x="134" y="0"/>
                  </a:cubicBezTo>
                </a:path>
              </a:pathLst>
            </a:custGeom>
            <a:solidFill>
              <a:srgbClr val="019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7" name="Freeform 1354"/>
            <p:cNvSpPr>
              <a:spLocks noEditPoints="1"/>
            </p:cNvSpPr>
            <p:nvPr/>
          </p:nvSpPr>
          <p:spPr bwMode="auto">
            <a:xfrm>
              <a:off x="5059364" y="2905125"/>
              <a:ext cx="87313" cy="244475"/>
            </a:xfrm>
            <a:custGeom>
              <a:avLst/>
              <a:gdLst>
                <a:gd name="T0" fmla="*/ 54 w 75"/>
                <a:gd name="T1" fmla="*/ 177 h 213"/>
                <a:gd name="T2" fmla="*/ 0 w 75"/>
                <a:gd name="T3" fmla="*/ 212 h 213"/>
                <a:gd name="T4" fmla="*/ 1 w 75"/>
                <a:gd name="T5" fmla="*/ 213 h 213"/>
                <a:gd name="T6" fmla="*/ 54 w 75"/>
                <a:gd name="T7" fmla="*/ 179 h 213"/>
                <a:gd name="T8" fmla="*/ 54 w 75"/>
                <a:gd name="T9" fmla="*/ 177 h 213"/>
                <a:gd name="T10" fmla="*/ 29 w 75"/>
                <a:gd name="T11" fmla="*/ 0 h 213"/>
                <a:gd name="T12" fmla="*/ 29 w 75"/>
                <a:gd name="T13" fmla="*/ 0 h 213"/>
                <a:gd name="T14" fmla="*/ 75 w 75"/>
                <a:gd name="T15" fmla="*/ 71 h 213"/>
                <a:gd name="T16" fmla="*/ 75 w 75"/>
                <a:gd name="T17" fmla="*/ 71 h 213"/>
                <a:gd name="T18" fmla="*/ 29 w 75"/>
                <a:gd name="T1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213">
                  <a:moveTo>
                    <a:pt x="54" y="177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1" y="212"/>
                    <a:pt x="1" y="212"/>
                    <a:pt x="1" y="213"/>
                  </a:cubicBezTo>
                  <a:cubicBezTo>
                    <a:pt x="54" y="179"/>
                    <a:pt x="54" y="179"/>
                    <a:pt x="54" y="179"/>
                  </a:cubicBezTo>
                  <a:cubicBezTo>
                    <a:pt x="54" y="177"/>
                    <a:pt x="54" y="177"/>
                    <a:pt x="54" y="177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2E3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8" name="Freeform 1355"/>
            <p:cNvSpPr>
              <a:spLocks/>
            </p:cNvSpPr>
            <p:nvPr/>
          </p:nvSpPr>
          <p:spPr bwMode="auto">
            <a:xfrm>
              <a:off x="5051426" y="2905125"/>
              <a:ext cx="95250" cy="244475"/>
            </a:xfrm>
            <a:custGeom>
              <a:avLst/>
              <a:gdLst>
                <a:gd name="T0" fmla="*/ 37 w 83"/>
                <a:gd name="T1" fmla="*/ 0 h 212"/>
                <a:gd name="T2" fmla="*/ 28 w 83"/>
                <a:gd name="T3" fmla="*/ 46 h 212"/>
                <a:gd name="T4" fmla="*/ 28 w 83"/>
                <a:gd name="T5" fmla="*/ 47 h 212"/>
                <a:gd name="T6" fmla="*/ 2 w 83"/>
                <a:gd name="T7" fmla="*/ 180 h 212"/>
                <a:gd name="T8" fmla="*/ 8 w 83"/>
                <a:gd name="T9" fmla="*/ 212 h 212"/>
                <a:gd name="T10" fmla="*/ 62 w 83"/>
                <a:gd name="T11" fmla="*/ 177 h 212"/>
                <a:gd name="T12" fmla="*/ 83 w 83"/>
                <a:gd name="T13" fmla="*/ 71 h 212"/>
                <a:gd name="T14" fmla="*/ 37 w 83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12">
                  <a:moveTo>
                    <a:pt x="37" y="0"/>
                  </a:move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8" y="47"/>
                  </a:cubicBezTo>
                  <a:cubicBezTo>
                    <a:pt x="2" y="180"/>
                    <a:pt x="2" y="180"/>
                    <a:pt x="2" y="180"/>
                  </a:cubicBezTo>
                  <a:cubicBezTo>
                    <a:pt x="0" y="192"/>
                    <a:pt x="3" y="204"/>
                    <a:pt x="8" y="212"/>
                  </a:cubicBezTo>
                  <a:cubicBezTo>
                    <a:pt x="62" y="177"/>
                    <a:pt x="62" y="177"/>
                    <a:pt x="62" y="177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45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9" name="Freeform 1499"/>
            <p:cNvSpPr>
              <a:spLocks noEditPoints="1"/>
            </p:cNvSpPr>
            <p:nvPr/>
          </p:nvSpPr>
          <p:spPr bwMode="auto">
            <a:xfrm>
              <a:off x="4968876" y="2487613"/>
              <a:ext cx="355600" cy="338138"/>
            </a:xfrm>
            <a:custGeom>
              <a:avLst/>
              <a:gdLst>
                <a:gd name="T0" fmla="*/ 303 w 309"/>
                <a:gd name="T1" fmla="*/ 168 h 294"/>
                <a:gd name="T2" fmla="*/ 277 w 309"/>
                <a:gd name="T3" fmla="*/ 62 h 294"/>
                <a:gd name="T4" fmla="*/ 183 w 309"/>
                <a:gd name="T5" fmla="*/ 6 h 294"/>
                <a:gd name="T6" fmla="*/ 77 w 309"/>
                <a:gd name="T7" fmla="*/ 32 h 294"/>
                <a:gd name="T8" fmla="*/ 47 w 309"/>
                <a:gd name="T9" fmla="*/ 232 h 294"/>
                <a:gd name="T10" fmla="*/ 141 w 309"/>
                <a:gd name="T11" fmla="*/ 289 h 294"/>
                <a:gd name="T12" fmla="*/ 247 w 309"/>
                <a:gd name="T13" fmla="*/ 262 h 294"/>
                <a:gd name="T14" fmla="*/ 303 w 309"/>
                <a:gd name="T15" fmla="*/ 168 h 294"/>
                <a:gd name="T16" fmla="*/ 144 w 309"/>
                <a:gd name="T17" fmla="*/ 269 h 294"/>
                <a:gd name="T18" fmla="*/ 63 w 309"/>
                <a:gd name="T19" fmla="*/ 220 h 294"/>
                <a:gd name="T20" fmla="*/ 89 w 309"/>
                <a:gd name="T21" fmla="*/ 49 h 294"/>
                <a:gd name="T22" fmla="*/ 180 w 309"/>
                <a:gd name="T23" fmla="*/ 26 h 294"/>
                <a:gd name="T24" fmla="*/ 261 w 309"/>
                <a:gd name="T25" fmla="*/ 74 h 294"/>
                <a:gd name="T26" fmla="*/ 284 w 309"/>
                <a:gd name="T27" fmla="*/ 165 h 294"/>
                <a:gd name="T28" fmla="*/ 235 w 309"/>
                <a:gd name="T29" fmla="*/ 246 h 294"/>
                <a:gd name="T30" fmla="*/ 144 w 309"/>
                <a:gd name="T31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294">
                  <a:moveTo>
                    <a:pt x="303" y="168"/>
                  </a:moveTo>
                  <a:cubicBezTo>
                    <a:pt x="309" y="130"/>
                    <a:pt x="300" y="93"/>
                    <a:pt x="277" y="62"/>
                  </a:cubicBezTo>
                  <a:cubicBezTo>
                    <a:pt x="254" y="31"/>
                    <a:pt x="221" y="11"/>
                    <a:pt x="183" y="6"/>
                  </a:cubicBezTo>
                  <a:cubicBezTo>
                    <a:pt x="145" y="0"/>
                    <a:pt x="107" y="10"/>
                    <a:pt x="77" y="32"/>
                  </a:cubicBezTo>
                  <a:cubicBezTo>
                    <a:pt x="14" y="79"/>
                    <a:pt x="0" y="169"/>
                    <a:pt x="47" y="232"/>
                  </a:cubicBezTo>
                  <a:cubicBezTo>
                    <a:pt x="70" y="263"/>
                    <a:pt x="104" y="283"/>
                    <a:pt x="141" y="289"/>
                  </a:cubicBezTo>
                  <a:cubicBezTo>
                    <a:pt x="179" y="294"/>
                    <a:pt x="217" y="285"/>
                    <a:pt x="247" y="262"/>
                  </a:cubicBezTo>
                  <a:cubicBezTo>
                    <a:pt x="278" y="239"/>
                    <a:pt x="298" y="206"/>
                    <a:pt x="303" y="168"/>
                  </a:cubicBezTo>
                  <a:moveTo>
                    <a:pt x="144" y="269"/>
                  </a:moveTo>
                  <a:cubicBezTo>
                    <a:pt x="112" y="264"/>
                    <a:pt x="83" y="247"/>
                    <a:pt x="63" y="220"/>
                  </a:cubicBezTo>
                  <a:cubicBezTo>
                    <a:pt x="23" y="166"/>
                    <a:pt x="34" y="89"/>
                    <a:pt x="89" y="49"/>
                  </a:cubicBezTo>
                  <a:cubicBezTo>
                    <a:pt x="115" y="29"/>
                    <a:pt x="147" y="21"/>
                    <a:pt x="180" y="26"/>
                  </a:cubicBezTo>
                  <a:cubicBezTo>
                    <a:pt x="212" y="31"/>
                    <a:pt x="241" y="48"/>
                    <a:pt x="261" y="74"/>
                  </a:cubicBezTo>
                  <a:cubicBezTo>
                    <a:pt x="280" y="100"/>
                    <a:pt x="288" y="133"/>
                    <a:pt x="284" y="165"/>
                  </a:cubicBezTo>
                  <a:cubicBezTo>
                    <a:pt x="279" y="198"/>
                    <a:pt x="262" y="226"/>
                    <a:pt x="235" y="246"/>
                  </a:cubicBezTo>
                  <a:cubicBezTo>
                    <a:pt x="209" y="265"/>
                    <a:pt x="177" y="274"/>
                    <a:pt x="144" y="269"/>
                  </a:cubicBezTo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0" name="Freeform 1500"/>
            <p:cNvSpPr>
              <a:spLocks/>
            </p:cNvSpPr>
            <p:nvPr/>
          </p:nvSpPr>
          <p:spPr bwMode="auto">
            <a:xfrm>
              <a:off x="5051426" y="2841625"/>
              <a:ext cx="106363" cy="319088"/>
            </a:xfrm>
            <a:custGeom>
              <a:avLst/>
              <a:gdLst>
                <a:gd name="T0" fmla="*/ 27 w 93"/>
                <a:gd name="T1" fmla="*/ 275 h 277"/>
                <a:gd name="T2" fmla="*/ 27 w 93"/>
                <a:gd name="T3" fmla="*/ 275 h 277"/>
                <a:gd name="T4" fmla="*/ 3 w 93"/>
                <a:gd name="T5" fmla="*/ 234 h 277"/>
                <a:gd name="T6" fmla="*/ 33 w 93"/>
                <a:gd name="T7" fmla="*/ 34 h 277"/>
                <a:gd name="T8" fmla="*/ 67 w 93"/>
                <a:gd name="T9" fmla="*/ 3 h 277"/>
                <a:gd name="T10" fmla="*/ 67 w 93"/>
                <a:gd name="T11" fmla="*/ 3 h 277"/>
                <a:gd name="T12" fmla="*/ 90 w 93"/>
                <a:gd name="T13" fmla="*/ 43 h 277"/>
                <a:gd name="T14" fmla="*/ 61 w 93"/>
                <a:gd name="T15" fmla="*/ 243 h 277"/>
                <a:gd name="T16" fmla="*/ 27 w 93"/>
                <a:gd name="T17" fmla="*/ 2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277">
                  <a:moveTo>
                    <a:pt x="27" y="275"/>
                  </a:moveTo>
                  <a:cubicBezTo>
                    <a:pt x="27" y="275"/>
                    <a:pt x="27" y="275"/>
                    <a:pt x="27" y="275"/>
                  </a:cubicBezTo>
                  <a:cubicBezTo>
                    <a:pt x="11" y="272"/>
                    <a:pt x="0" y="254"/>
                    <a:pt x="3" y="2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15"/>
                    <a:pt x="51" y="0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83" y="5"/>
                    <a:pt x="93" y="23"/>
                    <a:pt x="90" y="43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58" y="263"/>
                    <a:pt x="42" y="277"/>
                    <a:pt x="27" y="275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1" name="Freeform 1501"/>
            <p:cNvSpPr>
              <a:spLocks/>
            </p:cNvSpPr>
            <p:nvPr/>
          </p:nvSpPr>
          <p:spPr bwMode="auto">
            <a:xfrm>
              <a:off x="5076826" y="2841625"/>
              <a:ext cx="84138" cy="133350"/>
            </a:xfrm>
            <a:custGeom>
              <a:avLst/>
              <a:gdLst>
                <a:gd name="T0" fmla="*/ 28 w 73"/>
                <a:gd name="T1" fmla="*/ 114 h 116"/>
                <a:gd name="T2" fmla="*/ 28 w 73"/>
                <a:gd name="T3" fmla="*/ 114 h 116"/>
                <a:gd name="T4" fmla="*/ 1 w 73"/>
                <a:gd name="T5" fmla="*/ 99 h 116"/>
                <a:gd name="T6" fmla="*/ 14 w 73"/>
                <a:gd name="T7" fmla="*/ 9 h 116"/>
                <a:gd name="T8" fmla="*/ 45 w 73"/>
                <a:gd name="T9" fmla="*/ 3 h 116"/>
                <a:gd name="T10" fmla="*/ 45 w 73"/>
                <a:gd name="T11" fmla="*/ 3 h 116"/>
                <a:gd name="T12" fmla="*/ 72 w 73"/>
                <a:gd name="T13" fmla="*/ 18 h 116"/>
                <a:gd name="T14" fmla="*/ 59 w 73"/>
                <a:gd name="T15" fmla="*/ 107 h 116"/>
                <a:gd name="T16" fmla="*/ 28 w 73"/>
                <a:gd name="T17" fmla="*/ 11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6">
                  <a:moveTo>
                    <a:pt x="28" y="11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2" y="111"/>
                    <a:pt x="0" y="105"/>
                    <a:pt x="1" y="9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3"/>
                    <a:pt x="29" y="0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61" y="5"/>
                    <a:pt x="73" y="12"/>
                    <a:pt x="72" y="18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8" y="113"/>
                    <a:pt x="44" y="116"/>
                    <a:pt x="28" y="114"/>
                  </a:cubicBezTo>
                  <a:close/>
                </a:path>
              </a:pathLst>
            </a:custGeom>
            <a:solidFill>
              <a:srgbClr val="E3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2" name="Freeform 1502"/>
            <p:cNvSpPr>
              <a:spLocks/>
            </p:cNvSpPr>
            <p:nvPr/>
          </p:nvSpPr>
          <p:spPr bwMode="auto">
            <a:xfrm>
              <a:off x="5035551" y="2522538"/>
              <a:ext cx="261938" cy="276225"/>
            </a:xfrm>
            <a:custGeom>
              <a:avLst/>
              <a:gdLst>
                <a:gd name="T0" fmla="*/ 122 w 228"/>
                <a:gd name="T1" fmla="*/ 0 h 240"/>
                <a:gd name="T2" fmla="*/ 73 w 228"/>
                <a:gd name="T3" fmla="*/ 10 h 240"/>
                <a:gd name="T4" fmla="*/ 105 w 228"/>
                <a:gd name="T5" fmla="*/ 5 h 240"/>
                <a:gd name="T6" fmla="*/ 121 w 228"/>
                <a:gd name="T7" fmla="*/ 7 h 240"/>
                <a:gd name="T8" fmla="*/ 195 w 228"/>
                <a:gd name="T9" fmla="*/ 50 h 240"/>
                <a:gd name="T10" fmla="*/ 195 w 228"/>
                <a:gd name="T11" fmla="*/ 51 h 240"/>
                <a:gd name="T12" fmla="*/ 217 w 228"/>
                <a:gd name="T13" fmla="*/ 109 h 240"/>
                <a:gd name="T14" fmla="*/ 201 w 228"/>
                <a:gd name="T15" fmla="*/ 79 h 240"/>
                <a:gd name="T16" fmla="*/ 201 w 228"/>
                <a:gd name="T17" fmla="*/ 79 h 240"/>
                <a:gd name="T18" fmla="*/ 127 w 228"/>
                <a:gd name="T19" fmla="*/ 35 h 240"/>
                <a:gd name="T20" fmla="*/ 111 w 228"/>
                <a:gd name="T21" fmla="*/ 34 h 240"/>
                <a:gd name="T22" fmla="*/ 44 w 228"/>
                <a:gd name="T23" fmla="*/ 56 h 240"/>
                <a:gd name="T24" fmla="*/ 0 w 228"/>
                <a:gd name="T25" fmla="*/ 129 h 240"/>
                <a:gd name="T26" fmla="*/ 0 w 228"/>
                <a:gd name="T27" fmla="*/ 133 h 240"/>
                <a:gd name="T28" fmla="*/ 20 w 228"/>
                <a:gd name="T29" fmla="*/ 191 h 240"/>
                <a:gd name="T30" fmla="*/ 20 w 228"/>
                <a:gd name="T31" fmla="*/ 191 h 240"/>
                <a:gd name="T32" fmla="*/ 20 w 228"/>
                <a:gd name="T33" fmla="*/ 191 h 240"/>
                <a:gd name="T34" fmla="*/ 77 w 228"/>
                <a:gd name="T35" fmla="*/ 237 h 240"/>
                <a:gd name="T36" fmla="*/ 87 w 228"/>
                <a:gd name="T37" fmla="*/ 239 h 240"/>
                <a:gd name="T38" fmla="*/ 87 w 228"/>
                <a:gd name="T39" fmla="*/ 239 h 240"/>
                <a:gd name="T40" fmla="*/ 89 w 228"/>
                <a:gd name="T41" fmla="*/ 239 h 240"/>
                <a:gd name="T42" fmla="*/ 105 w 228"/>
                <a:gd name="T43" fmla="*/ 240 h 240"/>
                <a:gd name="T44" fmla="*/ 106 w 228"/>
                <a:gd name="T45" fmla="*/ 240 h 240"/>
                <a:gd name="T46" fmla="*/ 106 w 228"/>
                <a:gd name="T47" fmla="*/ 240 h 240"/>
                <a:gd name="T48" fmla="*/ 176 w 228"/>
                <a:gd name="T49" fmla="*/ 218 h 240"/>
                <a:gd name="T50" fmla="*/ 178 w 228"/>
                <a:gd name="T51" fmla="*/ 216 h 240"/>
                <a:gd name="T52" fmla="*/ 227 w 228"/>
                <a:gd name="T53" fmla="*/ 135 h 240"/>
                <a:gd name="T54" fmla="*/ 228 w 228"/>
                <a:gd name="T55" fmla="*/ 117 h 240"/>
                <a:gd name="T56" fmla="*/ 204 w 228"/>
                <a:gd name="T57" fmla="*/ 44 h 240"/>
                <a:gd name="T58" fmla="*/ 151 w 228"/>
                <a:gd name="T59" fmla="*/ 3 h 240"/>
                <a:gd name="T60" fmla="*/ 145 w 228"/>
                <a:gd name="T61" fmla="*/ 2 h 240"/>
                <a:gd name="T62" fmla="*/ 122 w 228"/>
                <a:gd name="T6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8" h="240">
                  <a:moveTo>
                    <a:pt x="122" y="0"/>
                  </a:moveTo>
                  <a:cubicBezTo>
                    <a:pt x="105" y="0"/>
                    <a:pt x="89" y="3"/>
                    <a:pt x="73" y="10"/>
                  </a:cubicBezTo>
                  <a:cubicBezTo>
                    <a:pt x="83" y="7"/>
                    <a:pt x="94" y="5"/>
                    <a:pt x="105" y="5"/>
                  </a:cubicBezTo>
                  <a:cubicBezTo>
                    <a:pt x="110" y="5"/>
                    <a:pt x="116" y="6"/>
                    <a:pt x="121" y="7"/>
                  </a:cubicBezTo>
                  <a:cubicBezTo>
                    <a:pt x="151" y="11"/>
                    <a:pt x="177" y="26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208" y="68"/>
                    <a:pt x="215" y="88"/>
                    <a:pt x="217" y="109"/>
                  </a:cubicBezTo>
                  <a:cubicBezTo>
                    <a:pt x="213" y="99"/>
                    <a:pt x="208" y="88"/>
                    <a:pt x="201" y="79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83" y="55"/>
                    <a:pt x="157" y="39"/>
                    <a:pt x="127" y="35"/>
                  </a:cubicBezTo>
                  <a:cubicBezTo>
                    <a:pt x="122" y="34"/>
                    <a:pt x="116" y="34"/>
                    <a:pt x="111" y="34"/>
                  </a:cubicBezTo>
                  <a:cubicBezTo>
                    <a:pt x="87" y="34"/>
                    <a:pt x="64" y="42"/>
                    <a:pt x="44" y="56"/>
                  </a:cubicBezTo>
                  <a:cubicBezTo>
                    <a:pt x="20" y="74"/>
                    <a:pt x="5" y="100"/>
                    <a:pt x="0" y="129"/>
                  </a:cubicBezTo>
                  <a:cubicBezTo>
                    <a:pt x="0" y="130"/>
                    <a:pt x="0" y="132"/>
                    <a:pt x="0" y="133"/>
                  </a:cubicBezTo>
                  <a:cubicBezTo>
                    <a:pt x="1" y="153"/>
                    <a:pt x="8" y="173"/>
                    <a:pt x="20" y="191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34" y="212"/>
                    <a:pt x="54" y="228"/>
                    <a:pt x="77" y="237"/>
                  </a:cubicBezTo>
                  <a:cubicBezTo>
                    <a:pt x="80" y="238"/>
                    <a:pt x="84" y="238"/>
                    <a:pt x="87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9"/>
                    <a:pt x="88" y="239"/>
                    <a:pt x="89" y="239"/>
                  </a:cubicBezTo>
                  <a:cubicBezTo>
                    <a:pt x="94" y="240"/>
                    <a:pt x="100" y="240"/>
                    <a:pt x="105" y="240"/>
                  </a:cubicBezTo>
                  <a:cubicBezTo>
                    <a:pt x="106" y="240"/>
                    <a:pt x="106" y="240"/>
                    <a:pt x="106" y="240"/>
                  </a:cubicBezTo>
                  <a:cubicBezTo>
                    <a:pt x="106" y="240"/>
                    <a:pt x="106" y="240"/>
                    <a:pt x="106" y="240"/>
                  </a:cubicBezTo>
                  <a:cubicBezTo>
                    <a:pt x="131" y="240"/>
                    <a:pt x="155" y="232"/>
                    <a:pt x="176" y="218"/>
                  </a:cubicBezTo>
                  <a:cubicBezTo>
                    <a:pt x="177" y="217"/>
                    <a:pt x="178" y="217"/>
                    <a:pt x="178" y="216"/>
                  </a:cubicBezTo>
                  <a:cubicBezTo>
                    <a:pt x="205" y="196"/>
                    <a:pt x="222" y="168"/>
                    <a:pt x="227" y="135"/>
                  </a:cubicBezTo>
                  <a:cubicBezTo>
                    <a:pt x="227" y="129"/>
                    <a:pt x="228" y="123"/>
                    <a:pt x="228" y="117"/>
                  </a:cubicBezTo>
                  <a:cubicBezTo>
                    <a:pt x="228" y="91"/>
                    <a:pt x="220" y="65"/>
                    <a:pt x="204" y="44"/>
                  </a:cubicBezTo>
                  <a:cubicBezTo>
                    <a:pt x="190" y="25"/>
                    <a:pt x="172" y="11"/>
                    <a:pt x="151" y="3"/>
                  </a:cubicBezTo>
                  <a:cubicBezTo>
                    <a:pt x="149" y="3"/>
                    <a:pt x="147" y="2"/>
                    <a:pt x="145" y="2"/>
                  </a:cubicBezTo>
                  <a:cubicBezTo>
                    <a:pt x="138" y="1"/>
                    <a:pt x="130" y="0"/>
                    <a:pt x="122" y="0"/>
                  </a:cubicBezTo>
                </a:path>
              </a:pathLst>
            </a:custGeom>
            <a:solidFill>
              <a:srgbClr val="34B8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3" name="Freeform 1503"/>
            <p:cNvSpPr>
              <a:spLocks/>
            </p:cNvSpPr>
            <p:nvPr/>
          </p:nvSpPr>
          <p:spPr bwMode="auto">
            <a:xfrm>
              <a:off x="5013326" y="2514600"/>
              <a:ext cx="195263" cy="279400"/>
            </a:xfrm>
            <a:custGeom>
              <a:avLst/>
              <a:gdLst>
                <a:gd name="T0" fmla="*/ 123 w 169"/>
                <a:gd name="T1" fmla="*/ 0 h 243"/>
                <a:gd name="T2" fmla="*/ 123 w 169"/>
                <a:gd name="T3" fmla="*/ 0 h 243"/>
                <a:gd name="T4" fmla="*/ 53 w 169"/>
                <a:gd name="T5" fmla="*/ 22 h 243"/>
                <a:gd name="T6" fmla="*/ 52 w 169"/>
                <a:gd name="T7" fmla="*/ 23 h 243"/>
                <a:gd name="T8" fmla="*/ 51 w 169"/>
                <a:gd name="T9" fmla="*/ 24 h 243"/>
                <a:gd name="T10" fmla="*/ 50 w 169"/>
                <a:gd name="T11" fmla="*/ 24 h 243"/>
                <a:gd name="T12" fmla="*/ 50 w 169"/>
                <a:gd name="T13" fmla="*/ 25 h 243"/>
                <a:gd name="T14" fmla="*/ 0 w 169"/>
                <a:gd name="T15" fmla="*/ 124 h 243"/>
                <a:gd name="T16" fmla="*/ 24 w 169"/>
                <a:gd name="T17" fmla="*/ 196 h 243"/>
                <a:gd name="T18" fmla="*/ 95 w 169"/>
                <a:gd name="T19" fmla="*/ 243 h 243"/>
                <a:gd name="T20" fmla="*/ 38 w 169"/>
                <a:gd name="T21" fmla="*/ 197 h 243"/>
                <a:gd name="T22" fmla="*/ 38 w 169"/>
                <a:gd name="T23" fmla="*/ 197 h 243"/>
                <a:gd name="T24" fmla="*/ 38 w 169"/>
                <a:gd name="T25" fmla="*/ 197 h 243"/>
                <a:gd name="T26" fmla="*/ 18 w 169"/>
                <a:gd name="T27" fmla="*/ 139 h 243"/>
                <a:gd name="T28" fmla="*/ 17 w 169"/>
                <a:gd name="T29" fmla="*/ 160 h 243"/>
                <a:gd name="T30" fmla="*/ 12 w 169"/>
                <a:gd name="T31" fmla="*/ 107 h 243"/>
                <a:gd name="T32" fmla="*/ 56 w 169"/>
                <a:gd name="T33" fmla="*/ 33 h 243"/>
                <a:gd name="T34" fmla="*/ 91 w 169"/>
                <a:gd name="T35" fmla="*/ 16 h 243"/>
                <a:gd name="T36" fmla="*/ 140 w 169"/>
                <a:gd name="T37" fmla="*/ 6 h 243"/>
                <a:gd name="T38" fmla="*/ 163 w 169"/>
                <a:gd name="T39" fmla="*/ 8 h 243"/>
                <a:gd name="T40" fmla="*/ 169 w 169"/>
                <a:gd name="T41" fmla="*/ 9 h 243"/>
                <a:gd name="T42" fmla="*/ 141 w 169"/>
                <a:gd name="T43" fmla="*/ 2 h 243"/>
                <a:gd name="T44" fmla="*/ 140 w 169"/>
                <a:gd name="T45" fmla="*/ 2 h 243"/>
                <a:gd name="T46" fmla="*/ 140 w 169"/>
                <a:gd name="T47" fmla="*/ 2 h 243"/>
                <a:gd name="T48" fmla="*/ 139 w 169"/>
                <a:gd name="T49" fmla="*/ 1 h 243"/>
                <a:gd name="T50" fmla="*/ 123 w 169"/>
                <a:gd name="T51" fmla="*/ 0 h 243"/>
                <a:gd name="T52" fmla="*/ 123 w 169"/>
                <a:gd name="T5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9" h="243"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98" y="0"/>
                    <a:pt x="74" y="8"/>
                    <a:pt x="53" y="22"/>
                  </a:cubicBezTo>
                  <a:cubicBezTo>
                    <a:pt x="53" y="22"/>
                    <a:pt x="53" y="23"/>
                    <a:pt x="52" y="23"/>
                  </a:cubicBezTo>
                  <a:cubicBezTo>
                    <a:pt x="52" y="23"/>
                    <a:pt x="52" y="23"/>
                    <a:pt x="51" y="24"/>
                  </a:cubicBezTo>
                  <a:cubicBezTo>
                    <a:pt x="51" y="24"/>
                    <a:pt x="51" y="24"/>
                    <a:pt x="50" y="24"/>
                  </a:cubicBezTo>
                  <a:cubicBezTo>
                    <a:pt x="50" y="24"/>
                    <a:pt x="50" y="24"/>
                    <a:pt x="50" y="25"/>
                  </a:cubicBezTo>
                  <a:cubicBezTo>
                    <a:pt x="17" y="49"/>
                    <a:pt x="0" y="86"/>
                    <a:pt x="0" y="124"/>
                  </a:cubicBezTo>
                  <a:cubicBezTo>
                    <a:pt x="0" y="149"/>
                    <a:pt x="8" y="175"/>
                    <a:pt x="24" y="196"/>
                  </a:cubicBezTo>
                  <a:cubicBezTo>
                    <a:pt x="42" y="220"/>
                    <a:pt x="67" y="236"/>
                    <a:pt x="95" y="243"/>
                  </a:cubicBezTo>
                  <a:cubicBezTo>
                    <a:pt x="72" y="234"/>
                    <a:pt x="52" y="218"/>
                    <a:pt x="38" y="197"/>
                  </a:cubicBezTo>
                  <a:cubicBezTo>
                    <a:pt x="38" y="197"/>
                    <a:pt x="38" y="197"/>
                    <a:pt x="38" y="197"/>
                  </a:cubicBezTo>
                  <a:cubicBezTo>
                    <a:pt x="38" y="197"/>
                    <a:pt x="38" y="197"/>
                    <a:pt x="38" y="197"/>
                  </a:cubicBezTo>
                  <a:cubicBezTo>
                    <a:pt x="26" y="179"/>
                    <a:pt x="19" y="159"/>
                    <a:pt x="18" y="139"/>
                  </a:cubicBezTo>
                  <a:cubicBezTo>
                    <a:pt x="17" y="146"/>
                    <a:pt x="17" y="153"/>
                    <a:pt x="17" y="160"/>
                  </a:cubicBezTo>
                  <a:cubicBezTo>
                    <a:pt x="11" y="143"/>
                    <a:pt x="10" y="125"/>
                    <a:pt x="12" y="107"/>
                  </a:cubicBezTo>
                  <a:cubicBezTo>
                    <a:pt x="17" y="77"/>
                    <a:pt x="32" y="51"/>
                    <a:pt x="56" y="33"/>
                  </a:cubicBezTo>
                  <a:cubicBezTo>
                    <a:pt x="67" y="25"/>
                    <a:pt x="79" y="20"/>
                    <a:pt x="91" y="16"/>
                  </a:cubicBezTo>
                  <a:cubicBezTo>
                    <a:pt x="107" y="9"/>
                    <a:pt x="123" y="6"/>
                    <a:pt x="140" y="6"/>
                  </a:cubicBezTo>
                  <a:cubicBezTo>
                    <a:pt x="148" y="6"/>
                    <a:pt x="156" y="7"/>
                    <a:pt x="163" y="8"/>
                  </a:cubicBezTo>
                  <a:cubicBezTo>
                    <a:pt x="165" y="8"/>
                    <a:pt x="167" y="9"/>
                    <a:pt x="169" y="9"/>
                  </a:cubicBezTo>
                  <a:cubicBezTo>
                    <a:pt x="160" y="6"/>
                    <a:pt x="150" y="3"/>
                    <a:pt x="141" y="2"/>
                  </a:cubicBezTo>
                  <a:cubicBezTo>
                    <a:pt x="141" y="2"/>
                    <a:pt x="141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39" y="2"/>
                    <a:pt x="139" y="2"/>
                    <a:pt x="139" y="1"/>
                  </a:cubicBezTo>
                  <a:cubicBezTo>
                    <a:pt x="134" y="1"/>
                    <a:pt x="128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34B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4" name="Freeform 1504"/>
            <p:cNvSpPr>
              <a:spLocks noEditPoints="1"/>
            </p:cNvSpPr>
            <p:nvPr/>
          </p:nvSpPr>
          <p:spPr bwMode="auto">
            <a:xfrm>
              <a:off x="5013326" y="2514600"/>
              <a:ext cx="284163" cy="284163"/>
            </a:xfrm>
            <a:custGeom>
              <a:avLst/>
              <a:gdLst>
                <a:gd name="T0" fmla="*/ 123 w 246"/>
                <a:gd name="T1" fmla="*/ 246 h 246"/>
                <a:gd name="T2" fmla="*/ 124 w 246"/>
                <a:gd name="T3" fmla="*/ 246 h 246"/>
                <a:gd name="T4" fmla="*/ 124 w 246"/>
                <a:gd name="T5" fmla="*/ 246 h 246"/>
                <a:gd name="T6" fmla="*/ 123 w 246"/>
                <a:gd name="T7" fmla="*/ 246 h 246"/>
                <a:gd name="T8" fmla="*/ 105 w 246"/>
                <a:gd name="T9" fmla="*/ 245 h 246"/>
                <a:gd name="T10" fmla="*/ 107 w 246"/>
                <a:gd name="T11" fmla="*/ 245 h 246"/>
                <a:gd name="T12" fmla="*/ 105 w 246"/>
                <a:gd name="T13" fmla="*/ 245 h 246"/>
                <a:gd name="T14" fmla="*/ 194 w 246"/>
                <a:gd name="T15" fmla="*/ 224 h 246"/>
                <a:gd name="T16" fmla="*/ 124 w 246"/>
                <a:gd name="T17" fmla="*/ 246 h 246"/>
                <a:gd name="T18" fmla="*/ 194 w 246"/>
                <a:gd name="T19" fmla="*/ 224 h 246"/>
                <a:gd name="T20" fmla="*/ 50 w 246"/>
                <a:gd name="T21" fmla="*/ 24 h 246"/>
                <a:gd name="T22" fmla="*/ 50 w 246"/>
                <a:gd name="T23" fmla="*/ 25 h 246"/>
                <a:gd name="T24" fmla="*/ 0 w 246"/>
                <a:gd name="T25" fmla="*/ 124 h 246"/>
                <a:gd name="T26" fmla="*/ 50 w 246"/>
                <a:gd name="T27" fmla="*/ 25 h 246"/>
                <a:gd name="T28" fmla="*/ 50 w 246"/>
                <a:gd name="T29" fmla="*/ 24 h 246"/>
                <a:gd name="T30" fmla="*/ 52 w 246"/>
                <a:gd name="T31" fmla="*/ 23 h 246"/>
                <a:gd name="T32" fmla="*/ 51 w 246"/>
                <a:gd name="T33" fmla="*/ 24 h 246"/>
                <a:gd name="T34" fmla="*/ 52 w 246"/>
                <a:gd name="T35" fmla="*/ 23 h 246"/>
                <a:gd name="T36" fmla="*/ 140 w 246"/>
                <a:gd name="T37" fmla="*/ 2 h 246"/>
                <a:gd name="T38" fmla="*/ 141 w 246"/>
                <a:gd name="T39" fmla="*/ 2 h 246"/>
                <a:gd name="T40" fmla="*/ 169 w 246"/>
                <a:gd name="T41" fmla="*/ 9 h 246"/>
                <a:gd name="T42" fmla="*/ 222 w 246"/>
                <a:gd name="T43" fmla="*/ 50 h 246"/>
                <a:gd name="T44" fmla="*/ 246 w 246"/>
                <a:gd name="T45" fmla="*/ 123 h 246"/>
                <a:gd name="T46" fmla="*/ 222 w 246"/>
                <a:gd name="T47" fmla="*/ 50 h 246"/>
                <a:gd name="T48" fmla="*/ 141 w 246"/>
                <a:gd name="T49" fmla="*/ 2 h 246"/>
                <a:gd name="T50" fmla="*/ 140 w 246"/>
                <a:gd name="T51" fmla="*/ 2 h 246"/>
                <a:gd name="T52" fmla="*/ 139 w 246"/>
                <a:gd name="T53" fmla="*/ 1 h 246"/>
                <a:gd name="T54" fmla="*/ 140 w 246"/>
                <a:gd name="T55" fmla="*/ 2 h 246"/>
                <a:gd name="T56" fmla="*/ 139 w 246"/>
                <a:gd name="T57" fmla="*/ 1 h 246"/>
                <a:gd name="T58" fmla="*/ 123 w 246"/>
                <a:gd name="T59" fmla="*/ 0 h 246"/>
                <a:gd name="T60" fmla="*/ 53 w 246"/>
                <a:gd name="T61" fmla="*/ 22 h 246"/>
                <a:gd name="T62" fmla="*/ 123 w 246"/>
                <a:gd name="T63" fmla="*/ 0 h 246"/>
                <a:gd name="T64" fmla="*/ 123 w 246"/>
                <a:gd name="T65" fmla="*/ 0 h 246"/>
                <a:gd name="T66" fmla="*/ 123 w 246"/>
                <a:gd name="T67" fmla="*/ 0 h 246"/>
                <a:gd name="T68" fmla="*/ 123 w 246"/>
                <a:gd name="T69" fmla="*/ 0 h 246"/>
                <a:gd name="T70" fmla="*/ 123 w 246"/>
                <a:gd name="T7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124" y="246"/>
                    <a:pt x="124" y="246"/>
                    <a:pt x="124" y="246"/>
                  </a:cubicBezTo>
                  <a:cubicBezTo>
                    <a:pt x="124" y="246"/>
                    <a:pt x="124" y="246"/>
                    <a:pt x="124" y="246"/>
                  </a:cubicBezTo>
                  <a:cubicBezTo>
                    <a:pt x="124" y="246"/>
                    <a:pt x="124" y="246"/>
                    <a:pt x="123" y="246"/>
                  </a:cubicBezTo>
                  <a:moveTo>
                    <a:pt x="105" y="245"/>
                  </a:moveTo>
                  <a:cubicBezTo>
                    <a:pt x="106" y="245"/>
                    <a:pt x="106" y="245"/>
                    <a:pt x="107" y="245"/>
                  </a:cubicBezTo>
                  <a:cubicBezTo>
                    <a:pt x="106" y="245"/>
                    <a:pt x="106" y="245"/>
                    <a:pt x="105" y="245"/>
                  </a:cubicBezTo>
                  <a:moveTo>
                    <a:pt x="194" y="224"/>
                  </a:moveTo>
                  <a:cubicBezTo>
                    <a:pt x="173" y="238"/>
                    <a:pt x="149" y="246"/>
                    <a:pt x="124" y="246"/>
                  </a:cubicBezTo>
                  <a:cubicBezTo>
                    <a:pt x="149" y="246"/>
                    <a:pt x="173" y="238"/>
                    <a:pt x="194" y="224"/>
                  </a:cubicBezTo>
                  <a:moveTo>
                    <a:pt x="50" y="24"/>
                  </a:moveTo>
                  <a:cubicBezTo>
                    <a:pt x="50" y="24"/>
                    <a:pt x="50" y="24"/>
                    <a:pt x="50" y="25"/>
                  </a:cubicBezTo>
                  <a:cubicBezTo>
                    <a:pt x="17" y="49"/>
                    <a:pt x="0" y="86"/>
                    <a:pt x="0" y="124"/>
                  </a:cubicBezTo>
                  <a:cubicBezTo>
                    <a:pt x="0" y="86"/>
                    <a:pt x="17" y="49"/>
                    <a:pt x="50" y="25"/>
                  </a:cubicBezTo>
                  <a:cubicBezTo>
                    <a:pt x="50" y="24"/>
                    <a:pt x="50" y="24"/>
                    <a:pt x="50" y="24"/>
                  </a:cubicBezTo>
                  <a:moveTo>
                    <a:pt x="52" y="23"/>
                  </a:moveTo>
                  <a:cubicBezTo>
                    <a:pt x="52" y="23"/>
                    <a:pt x="52" y="23"/>
                    <a:pt x="51" y="24"/>
                  </a:cubicBezTo>
                  <a:cubicBezTo>
                    <a:pt x="52" y="23"/>
                    <a:pt x="52" y="23"/>
                    <a:pt x="52" y="23"/>
                  </a:cubicBezTo>
                  <a:moveTo>
                    <a:pt x="140" y="2"/>
                  </a:moveTo>
                  <a:cubicBezTo>
                    <a:pt x="141" y="2"/>
                    <a:pt x="141" y="2"/>
                    <a:pt x="141" y="2"/>
                  </a:cubicBezTo>
                  <a:cubicBezTo>
                    <a:pt x="150" y="3"/>
                    <a:pt x="160" y="6"/>
                    <a:pt x="169" y="9"/>
                  </a:cubicBezTo>
                  <a:cubicBezTo>
                    <a:pt x="190" y="17"/>
                    <a:pt x="208" y="31"/>
                    <a:pt x="222" y="50"/>
                  </a:cubicBezTo>
                  <a:cubicBezTo>
                    <a:pt x="238" y="71"/>
                    <a:pt x="246" y="97"/>
                    <a:pt x="246" y="123"/>
                  </a:cubicBezTo>
                  <a:cubicBezTo>
                    <a:pt x="246" y="97"/>
                    <a:pt x="238" y="71"/>
                    <a:pt x="222" y="50"/>
                  </a:cubicBezTo>
                  <a:cubicBezTo>
                    <a:pt x="202" y="24"/>
                    <a:pt x="173" y="7"/>
                    <a:pt x="141" y="2"/>
                  </a:cubicBezTo>
                  <a:cubicBezTo>
                    <a:pt x="141" y="2"/>
                    <a:pt x="141" y="2"/>
                    <a:pt x="140" y="2"/>
                  </a:cubicBezTo>
                  <a:moveTo>
                    <a:pt x="139" y="1"/>
                  </a:moveTo>
                  <a:cubicBezTo>
                    <a:pt x="139" y="2"/>
                    <a:pt x="139" y="2"/>
                    <a:pt x="140" y="2"/>
                  </a:cubicBezTo>
                  <a:cubicBezTo>
                    <a:pt x="139" y="2"/>
                    <a:pt x="139" y="2"/>
                    <a:pt x="139" y="1"/>
                  </a:cubicBezTo>
                  <a:moveTo>
                    <a:pt x="123" y="0"/>
                  </a:moveTo>
                  <a:cubicBezTo>
                    <a:pt x="98" y="0"/>
                    <a:pt x="74" y="8"/>
                    <a:pt x="53" y="22"/>
                  </a:cubicBezTo>
                  <a:cubicBezTo>
                    <a:pt x="74" y="8"/>
                    <a:pt x="98" y="0"/>
                    <a:pt x="123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59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5" name="Freeform 1505"/>
            <p:cNvSpPr>
              <a:spLocks/>
            </p:cNvSpPr>
            <p:nvPr/>
          </p:nvSpPr>
          <p:spPr bwMode="auto">
            <a:xfrm>
              <a:off x="5030788" y="2527300"/>
              <a:ext cx="254000" cy="147638"/>
            </a:xfrm>
            <a:custGeom>
              <a:avLst/>
              <a:gdLst>
                <a:gd name="T0" fmla="*/ 109 w 221"/>
                <a:gd name="T1" fmla="*/ 0 h 128"/>
                <a:gd name="T2" fmla="*/ 77 w 221"/>
                <a:gd name="T3" fmla="*/ 5 h 128"/>
                <a:gd name="T4" fmla="*/ 58 w 221"/>
                <a:gd name="T5" fmla="*/ 16 h 128"/>
                <a:gd name="T6" fmla="*/ 4 w 221"/>
                <a:gd name="T7" fmla="*/ 128 h 128"/>
                <a:gd name="T8" fmla="*/ 4 w 221"/>
                <a:gd name="T9" fmla="*/ 124 h 128"/>
                <a:gd name="T10" fmla="*/ 48 w 221"/>
                <a:gd name="T11" fmla="*/ 51 h 128"/>
                <a:gd name="T12" fmla="*/ 115 w 221"/>
                <a:gd name="T13" fmla="*/ 29 h 128"/>
                <a:gd name="T14" fmla="*/ 131 w 221"/>
                <a:gd name="T15" fmla="*/ 30 h 128"/>
                <a:gd name="T16" fmla="*/ 205 w 221"/>
                <a:gd name="T17" fmla="*/ 74 h 128"/>
                <a:gd name="T18" fmla="*/ 205 w 221"/>
                <a:gd name="T19" fmla="*/ 74 h 128"/>
                <a:gd name="T20" fmla="*/ 221 w 221"/>
                <a:gd name="T21" fmla="*/ 104 h 128"/>
                <a:gd name="T22" fmla="*/ 199 w 221"/>
                <a:gd name="T23" fmla="*/ 46 h 128"/>
                <a:gd name="T24" fmla="*/ 199 w 221"/>
                <a:gd name="T25" fmla="*/ 45 h 128"/>
                <a:gd name="T26" fmla="*/ 125 w 221"/>
                <a:gd name="T27" fmla="*/ 2 h 128"/>
                <a:gd name="T28" fmla="*/ 109 w 221"/>
                <a:gd name="T2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128">
                  <a:moveTo>
                    <a:pt x="109" y="0"/>
                  </a:moveTo>
                  <a:cubicBezTo>
                    <a:pt x="98" y="0"/>
                    <a:pt x="87" y="2"/>
                    <a:pt x="77" y="5"/>
                  </a:cubicBezTo>
                  <a:cubicBezTo>
                    <a:pt x="70" y="8"/>
                    <a:pt x="64" y="11"/>
                    <a:pt x="58" y="16"/>
                  </a:cubicBezTo>
                  <a:cubicBezTo>
                    <a:pt x="19" y="41"/>
                    <a:pt x="0" y="85"/>
                    <a:pt x="4" y="128"/>
                  </a:cubicBezTo>
                  <a:cubicBezTo>
                    <a:pt x="4" y="127"/>
                    <a:pt x="4" y="125"/>
                    <a:pt x="4" y="124"/>
                  </a:cubicBezTo>
                  <a:cubicBezTo>
                    <a:pt x="9" y="95"/>
                    <a:pt x="24" y="69"/>
                    <a:pt x="48" y="51"/>
                  </a:cubicBezTo>
                  <a:cubicBezTo>
                    <a:pt x="68" y="37"/>
                    <a:pt x="91" y="29"/>
                    <a:pt x="115" y="29"/>
                  </a:cubicBezTo>
                  <a:cubicBezTo>
                    <a:pt x="120" y="29"/>
                    <a:pt x="126" y="29"/>
                    <a:pt x="131" y="30"/>
                  </a:cubicBezTo>
                  <a:cubicBezTo>
                    <a:pt x="161" y="34"/>
                    <a:pt x="187" y="50"/>
                    <a:pt x="205" y="74"/>
                  </a:cubicBezTo>
                  <a:cubicBezTo>
                    <a:pt x="205" y="74"/>
                    <a:pt x="205" y="74"/>
                    <a:pt x="205" y="74"/>
                  </a:cubicBezTo>
                  <a:cubicBezTo>
                    <a:pt x="212" y="83"/>
                    <a:pt x="217" y="94"/>
                    <a:pt x="221" y="104"/>
                  </a:cubicBezTo>
                  <a:cubicBezTo>
                    <a:pt x="219" y="83"/>
                    <a:pt x="212" y="63"/>
                    <a:pt x="199" y="46"/>
                  </a:cubicBezTo>
                  <a:cubicBezTo>
                    <a:pt x="199" y="45"/>
                    <a:pt x="199" y="45"/>
                    <a:pt x="199" y="45"/>
                  </a:cubicBezTo>
                  <a:cubicBezTo>
                    <a:pt x="181" y="21"/>
                    <a:pt x="155" y="6"/>
                    <a:pt x="125" y="2"/>
                  </a:cubicBezTo>
                  <a:cubicBezTo>
                    <a:pt x="120" y="1"/>
                    <a:pt x="114" y="0"/>
                    <a:pt x="109" y="0"/>
                  </a:cubicBezTo>
                </a:path>
              </a:pathLst>
            </a:custGeom>
            <a:solidFill>
              <a:srgbClr val="5DC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6" name="Freeform 1506"/>
            <p:cNvSpPr>
              <a:spLocks/>
            </p:cNvSpPr>
            <p:nvPr/>
          </p:nvSpPr>
          <p:spPr bwMode="auto">
            <a:xfrm>
              <a:off x="5026026" y="2533650"/>
              <a:ext cx="92075" cy="165100"/>
            </a:xfrm>
            <a:custGeom>
              <a:avLst/>
              <a:gdLst>
                <a:gd name="T0" fmla="*/ 81 w 81"/>
                <a:gd name="T1" fmla="*/ 0 h 144"/>
                <a:gd name="T2" fmla="*/ 46 w 81"/>
                <a:gd name="T3" fmla="*/ 17 h 144"/>
                <a:gd name="T4" fmla="*/ 2 w 81"/>
                <a:gd name="T5" fmla="*/ 91 h 144"/>
                <a:gd name="T6" fmla="*/ 7 w 81"/>
                <a:gd name="T7" fmla="*/ 144 h 144"/>
                <a:gd name="T8" fmla="*/ 8 w 81"/>
                <a:gd name="T9" fmla="*/ 123 h 144"/>
                <a:gd name="T10" fmla="*/ 62 w 81"/>
                <a:gd name="T11" fmla="*/ 11 h 144"/>
                <a:gd name="T12" fmla="*/ 81 w 8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44">
                  <a:moveTo>
                    <a:pt x="81" y="0"/>
                  </a:moveTo>
                  <a:cubicBezTo>
                    <a:pt x="69" y="4"/>
                    <a:pt x="57" y="9"/>
                    <a:pt x="46" y="17"/>
                  </a:cubicBezTo>
                  <a:cubicBezTo>
                    <a:pt x="22" y="35"/>
                    <a:pt x="7" y="61"/>
                    <a:pt x="2" y="91"/>
                  </a:cubicBezTo>
                  <a:cubicBezTo>
                    <a:pt x="0" y="109"/>
                    <a:pt x="1" y="127"/>
                    <a:pt x="7" y="144"/>
                  </a:cubicBezTo>
                  <a:cubicBezTo>
                    <a:pt x="7" y="137"/>
                    <a:pt x="7" y="130"/>
                    <a:pt x="8" y="123"/>
                  </a:cubicBezTo>
                  <a:cubicBezTo>
                    <a:pt x="4" y="80"/>
                    <a:pt x="23" y="36"/>
                    <a:pt x="62" y="11"/>
                  </a:cubicBezTo>
                  <a:cubicBezTo>
                    <a:pt x="68" y="6"/>
                    <a:pt x="74" y="3"/>
                    <a:pt x="81" y="0"/>
                  </a:cubicBezTo>
                </a:path>
              </a:pathLst>
            </a:custGeom>
            <a:solidFill>
              <a:srgbClr val="5DC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7" name="Freeform 1507"/>
            <p:cNvSpPr>
              <a:spLocks/>
            </p:cNvSpPr>
            <p:nvPr/>
          </p:nvSpPr>
          <p:spPr bwMode="auto">
            <a:xfrm>
              <a:off x="4979988" y="2497138"/>
              <a:ext cx="300038" cy="252413"/>
            </a:xfrm>
            <a:custGeom>
              <a:avLst/>
              <a:gdLst>
                <a:gd name="T0" fmla="*/ 53 w 260"/>
                <a:gd name="T1" fmla="*/ 211 h 219"/>
                <a:gd name="T2" fmla="*/ 79 w 260"/>
                <a:gd name="T3" fmla="*/ 40 h 219"/>
                <a:gd name="T4" fmla="*/ 170 w 260"/>
                <a:gd name="T5" fmla="*/ 17 h 219"/>
                <a:gd name="T6" fmla="*/ 251 w 260"/>
                <a:gd name="T7" fmla="*/ 65 h 219"/>
                <a:gd name="T8" fmla="*/ 260 w 260"/>
                <a:gd name="T9" fmla="*/ 58 h 219"/>
                <a:gd name="T10" fmla="*/ 260 w 260"/>
                <a:gd name="T11" fmla="*/ 58 h 219"/>
                <a:gd name="T12" fmla="*/ 172 w 260"/>
                <a:gd name="T13" fmla="*/ 5 h 219"/>
                <a:gd name="T14" fmla="*/ 72 w 260"/>
                <a:gd name="T15" fmla="*/ 30 h 219"/>
                <a:gd name="T16" fmla="*/ 44 w 260"/>
                <a:gd name="T17" fmla="*/ 219 h 219"/>
                <a:gd name="T18" fmla="*/ 53 w 260"/>
                <a:gd name="T19" fmla="*/ 21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19">
                  <a:moveTo>
                    <a:pt x="53" y="211"/>
                  </a:moveTo>
                  <a:cubicBezTo>
                    <a:pt x="13" y="157"/>
                    <a:pt x="24" y="80"/>
                    <a:pt x="79" y="40"/>
                  </a:cubicBezTo>
                  <a:cubicBezTo>
                    <a:pt x="105" y="20"/>
                    <a:pt x="137" y="12"/>
                    <a:pt x="170" y="17"/>
                  </a:cubicBezTo>
                  <a:cubicBezTo>
                    <a:pt x="202" y="22"/>
                    <a:pt x="231" y="39"/>
                    <a:pt x="251" y="65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39" y="29"/>
                    <a:pt x="207" y="10"/>
                    <a:pt x="172" y="5"/>
                  </a:cubicBezTo>
                  <a:cubicBezTo>
                    <a:pt x="136" y="0"/>
                    <a:pt x="101" y="9"/>
                    <a:pt x="72" y="30"/>
                  </a:cubicBezTo>
                  <a:cubicBezTo>
                    <a:pt x="12" y="74"/>
                    <a:pt x="0" y="159"/>
                    <a:pt x="44" y="219"/>
                  </a:cubicBezTo>
                  <a:cubicBezTo>
                    <a:pt x="53" y="211"/>
                    <a:pt x="53" y="211"/>
                    <a:pt x="53" y="211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8" name="Freeform 1508"/>
            <p:cNvSpPr>
              <a:spLocks/>
            </p:cNvSpPr>
            <p:nvPr/>
          </p:nvSpPr>
          <p:spPr bwMode="auto">
            <a:xfrm>
              <a:off x="5105401" y="2794000"/>
              <a:ext cx="49213" cy="71438"/>
            </a:xfrm>
            <a:custGeom>
              <a:avLst/>
              <a:gdLst>
                <a:gd name="T0" fmla="*/ 37 w 43"/>
                <a:gd name="T1" fmla="*/ 50 h 63"/>
                <a:gd name="T2" fmla="*/ 42 w 43"/>
                <a:gd name="T3" fmla="*/ 17 h 63"/>
                <a:gd name="T4" fmla="*/ 39 w 43"/>
                <a:gd name="T5" fmla="*/ 4 h 63"/>
                <a:gd name="T6" fmla="*/ 26 w 43"/>
                <a:gd name="T7" fmla="*/ 3 h 63"/>
                <a:gd name="T8" fmla="*/ 13 w 43"/>
                <a:gd name="T9" fmla="*/ 0 h 63"/>
                <a:gd name="T10" fmla="*/ 6 w 43"/>
                <a:gd name="T11" fmla="*/ 12 h 63"/>
                <a:gd name="T12" fmla="*/ 1 w 43"/>
                <a:gd name="T13" fmla="*/ 44 h 63"/>
                <a:gd name="T14" fmla="*/ 17 w 43"/>
                <a:gd name="T15" fmla="*/ 61 h 63"/>
                <a:gd name="T16" fmla="*/ 17 w 43"/>
                <a:gd name="T17" fmla="*/ 61 h 63"/>
                <a:gd name="T18" fmla="*/ 37 w 43"/>
                <a:gd name="T19" fmla="*/ 5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3">
                  <a:moveTo>
                    <a:pt x="37" y="50"/>
                  </a:moveTo>
                  <a:cubicBezTo>
                    <a:pt x="39" y="39"/>
                    <a:pt x="41" y="28"/>
                    <a:pt x="42" y="17"/>
                  </a:cubicBezTo>
                  <a:cubicBezTo>
                    <a:pt x="43" y="12"/>
                    <a:pt x="42" y="8"/>
                    <a:pt x="39" y="4"/>
                  </a:cubicBezTo>
                  <a:cubicBezTo>
                    <a:pt x="35" y="4"/>
                    <a:pt x="31" y="3"/>
                    <a:pt x="26" y="3"/>
                  </a:cubicBezTo>
                  <a:cubicBezTo>
                    <a:pt x="22" y="2"/>
                    <a:pt x="18" y="1"/>
                    <a:pt x="13" y="0"/>
                  </a:cubicBezTo>
                  <a:cubicBezTo>
                    <a:pt x="10" y="3"/>
                    <a:pt x="7" y="7"/>
                    <a:pt x="6" y="12"/>
                  </a:cubicBezTo>
                  <a:cubicBezTo>
                    <a:pt x="5" y="23"/>
                    <a:pt x="3" y="33"/>
                    <a:pt x="1" y="44"/>
                  </a:cubicBezTo>
                  <a:cubicBezTo>
                    <a:pt x="0" y="55"/>
                    <a:pt x="7" y="60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27" y="63"/>
                    <a:pt x="36" y="60"/>
                    <a:pt x="37" y="50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9" name="Freeform 1509"/>
            <p:cNvSpPr>
              <a:spLocks/>
            </p:cNvSpPr>
            <p:nvPr/>
          </p:nvSpPr>
          <p:spPr bwMode="auto">
            <a:xfrm>
              <a:off x="5065713" y="2868613"/>
              <a:ext cx="60325" cy="276225"/>
            </a:xfrm>
            <a:custGeom>
              <a:avLst/>
              <a:gdLst>
                <a:gd name="T0" fmla="*/ 20 w 52"/>
                <a:gd name="T1" fmla="*/ 223 h 239"/>
                <a:gd name="T2" fmla="*/ 52 w 52"/>
                <a:gd name="T3" fmla="*/ 5 h 239"/>
                <a:gd name="T4" fmla="*/ 50 w 52"/>
                <a:gd name="T5" fmla="*/ 5 h 239"/>
                <a:gd name="T6" fmla="*/ 50 w 52"/>
                <a:gd name="T7" fmla="*/ 5 h 239"/>
                <a:gd name="T8" fmla="*/ 33 w 52"/>
                <a:gd name="T9" fmla="*/ 0 h 239"/>
                <a:gd name="T10" fmla="*/ 1 w 52"/>
                <a:gd name="T11" fmla="*/ 220 h 239"/>
                <a:gd name="T12" fmla="*/ 8 w 52"/>
                <a:gd name="T13" fmla="*/ 238 h 239"/>
                <a:gd name="T14" fmla="*/ 8 w 52"/>
                <a:gd name="T15" fmla="*/ 238 h 239"/>
                <a:gd name="T16" fmla="*/ 20 w 52"/>
                <a:gd name="T17" fmla="*/ 22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39">
                  <a:moveTo>
                    <a:pt x="20" y="223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51" y="5"/>
                    <a:pt x="51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4" y="4"/>
                    <a:pt x="38" y="2"/>
                    <a:pt x="33" y="0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0" y="229"/>
                    <a:pt x="3" y="237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3" y="239"/>
                    <a:pt x="19" y="232"/>
                    <a:pt x="20" y="223"/>
                  </a:cubicBezTo>
                  <a:close/>
                </a:path>
              </a:pathLst>
            </a:custGeom>
            <a:solidFill>
              <a:srgbClr val="FF8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  <p:grpSp>
        <p:nvGrpSpPr>
          <p:cNvPr id="1437" name="Group 1436"/>
          <p:cNvGrpSpPr/>
          <p:nvPr/>
        </p:nvGrpSpPr>
        <p:grpSpPr>
          <a:xfrm>
            <a:off x="3055369" y="2756121"/>
            <a:ext cx="6081262" cy="1345758"/>
            <a:chOff x="3125144" y="3350214"/>
            <a:chExt cx="6081262" cy="1345758"/>
          </a:xfrm>
        </p:grpSpPr>
        <p:sp>
          <p:nvSpPr>
            <p:cNvPr id="1438" name="Title 1"/>
            <p:cNvSpPr txBox="1">
              <a:spLocks/>
            </p:cNvSpPr>
            <p:nvPr/>
          </p:nvSpPr>
          <p:spPr>
            <a:xfrm>
              <a:off x="3154971" y="3350214"/>
              <a:ext cx="6051435" cy="65961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MY" sz="4800" dirty="0" err="1"/>
                <a:t>Entwicklungseinblick</a:t>
              </a:r>
              <a:endParaRPr lang="en-MY" sz="4800" dirty="0"/>
            </a:p>
          </p:txBody>
        </p:sp>
        <p:sp>
          <p:nvSpPr>
            <p:cNvPr id="1439" name="Title 1"/>
            <p:cNvSpPr txBox="1">
              <a:spLocks/>
            </p:cNvSpPr>
            <p:nvPr/>
          </p:nvSpPr>
          <p:spPr>
            <a:xfrm>
              <a:off x="3125144" y="4036358"/>
              <a:ext cx="6051435" cy="65961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MY" sz="2800" dirty="0">
                  <a:latin typeface="+mn-lt"/>
                </a:rPr>
                <a:t>Quantum Graph Convolutional 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202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CA1CFEC-8EAF-B3B6-6250-018155D7B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729" y="2160001"/>
            <a:ext cx="6358050" cy="1531425"/>
          </a:xfrm>
        </p:spPr>
        <p:txBody>
          <a:bodyPr/>
          <a:lstStyle/>
          <a:p>
            <a:r>
              <a:rPr lang="de-DE" sz="4000" dirty="0"/>
              <a:t>Konklusion</a:t>
            </a:r>
            <a:endParaRPr lang="en-US" sz="4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4FDE0D-CE7A-BF94-C6A7-21EBA91C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BA5D1E-2792-9EB8-1DEB-DBD343BA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46259D-F764-084E-0BE3-5335A447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9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5B4DC1AD-4A0A-3216-86C2-4A98A286A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77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BC78C2-58CC-3F6B-A2D5-F694C84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18E09-C604-4AD7-84F8-0CD4254A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E6B4F-0ACB-CCC9-1005-F38E807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F51933-51F0-40E5-AF97-E828E16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Konklusion</a:t>
            </a:r>
            <a:br>
              <a:rPr lang="de-DE" dirty="0"/>
            </a:br>
            <a:r>
              <a:rPr lang="de-DE" sz="2400" b="0" dirty="0"/>
              <a:t>Zusammenfassung</a:t>
            </a:r>
            <a:endParaRPr lang="en-US" dirty="0"/>
          </a:p>
        </p:txBody>
      </p:sp>
      <p:pic>
        <p:nvPicPr>
          <p:cNvPr id="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C41259D7-C836-B81B-6C92-D581CD59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Manual Input 29">
            <a:extLst>
              <a:ext uri="{FF2B5EF4-FFF2-40B4-BE49-F238E27FC236}">
                <a16:creationId xmlns:a16="http://schemas.microsoft.com/office/drawing/2014/main" id="{85F2CC5B-50FD-D718-4675-B6586A9F18D1}"/>
              </a:ext>
            </a:extLst>
          </p:cNvPr>
          <p:cNvSpPr/>
          <p:nvPr/>
        </p:nvSpPr>
        <p:spPr>
          <a:xfrm>
            <a:off x="180651" y="2216026"/>
            <a:ext cx="2935909" cy="1825865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9" name="Flowchart: Manual Input 59">
            <a:extLst>
              <a:ext uri="{FF2B5EF4-FFF2-40B4-BE49-F238E27FC236}">
                <a16:creationId xmlns:a16="http://schemas.microsoft.com/office/drawing/2014/main" id="{33AA802E-2457-F5D0-EB76-9CC71F2658EA}"/>
              </a:ext>
            </a:extLst>
          </p:cNvPr>
          <p:cNvSpPr/>
          <p:nvPr/>
        </p:nvSpPr>
        <p:spPr>
          <a:xfrm flipV="1">
            <a:off x="180652" y="4104537"/>
            <a:ext cx="2935910" cy="1825866"/>
          </a:xfrm>
          <a:prstGeom prst="flowChartManualInpu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0" name="Flowchart: Manual Input 79">
            <a:extLst>
              <a:ext uri="{FF2B5EF4-FFF2-40B4-BE49-F238E27FC236}">
                <a16:creationId xmlns:a16="http://schemas.microsoft.com/office/drawing/2014/main" id="{953B6088-D702-8DC8-47C4-CB031CDF91FC}"/>
              </a:ext>
            </a:extLst>
          </p:cNvPr>
          <p:cNvSpPr/>
          <p:nvPr/>
        </p:nvSpPr>
        <p:spPr>
          <a:xfrm flipH="1">
            <a:off x="3166840" y="2216026"/>
            <a:ext cx="2937600" cy="1825865"/>
          </a:xfrm>
          <a:prstGeom prst="flowChartManualInpu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1" name="Flowchart: Manual Input 81">
            <a:extLst>
              <a:ext uri="{FF2B5EF4-FFF2-40B4-BE49-F238E27FC236}">
                <a16:creationId xmlns:a16="http://schemas.microsoft.com/office/drawing/2014/main" id="{D8E7C224-3C7B-4773-4B01-48F4636EC50C}"/>
              </a:ext>
            </a:extLst>
          </p:cNvPr>
          <p:cNvSpPr/>
          <p:nvPr/>
        </p:nvSpPr>
        <p:spPr>
          <a:xfrm flipH="1" flipV="1">
            <a:off x="3177726" y="4104537"/>
            <a:ext cx="2937600" cy="1825866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2" name="Flowchart: Manual Input 82">
            <a:extLst>
              <a:ext uri="{FF2B5EF4-FFF2-40B4-BE49-F238E27FC236}">
                <a16:creationId xmlns:a16="http://schemas.microsoft.com/office/drawing/2014/main" id="{3DAA575C-7E05-F7FA-FE19-6B2D4348D83D}"/>
              </a:ext>
            </a:extLst>
          </p:cNvPr>
          <p:cNvSpPr/>
          <p:nvPr/>
        </p:nvSpPr>
        <p:spPr>
          <a:xfrm>
            <a:off x="6174815" y="2216026"/>
            <a:ext cx="2935909" cy="1825865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3" name="Flowchart: Manual Input 83">
            <a:extLst>
              <a:ext uri="{FF2B5EF4-FFF2-40B4-BE49-F238E27FC236}">
                <a16:creationId xmlns:a16="http://schemas.microsoft.com/office/drawing/2014/main" id="{37D7E05A-A429-BF93-35CA-00EF2C589886}"/>
              </a:ext>
            </a:extLst>
          </p:cNvPr>
          <p:cNvSpPr/>
          <p:nvPr/>
        </p:nvSpPr>
        <p:spPr>
          <a:xfrm flipV="1">
            <a:off x="6174816" y="4104537"/>
            <a:ext cx="2935910" cy="1825866"/>
          </a:xfrm>
          <a:prstGeom prst="flowChartManualInpu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4" name="Flowchart: Manual Input 84">
            <a:extLst>
              <a:ext uri="{FF2B5EF4-FFF2-40B4-BE49-F238E27FC236}">
                <a16:creationId xmlns:a16="http://schemas.microsoft.com/office/drawing/2014/main" id="{1E7D77AD-17B2-DC89-1DAD-899DFFA6F026}"/>
              </a:ext>
            </a:extLst>
          </p:cNvPr>
          <p:cNvSpPr/>
          <p:nvPr/>
        </p:nvSpPr>
        <p:spPr>
          <a:xfrm flipH="1">
            <a:off x="9161004" y="2216026"/>
            <a:ext cx="2937600" cy="1825865"/>
          </a:xfrm>
          <a:prstGeom prst="flowChartManualInpu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5" name="Flowchart: Manual Input 85">
            <a:extLst>
              <a:ext uri="{FF2B5EF4-FFF2-40B4-BE49-F238E27FC236}">
                <a16:creationId xmlns:a16="http://schemas.microsoft.com/office/drawing/2014/main" id="{EA7D9019-E152-D07F-7D63-2645911FD01C}"/>
              </a:ext>
            </a:extLst>
          </p:cNvPr>
          <p:cNvSpPr/>
          <p:nvPr/>
        </p:nvSpPr>
        <p:spPr>
          <a:xfrm flipH="1" flipV="1">
            <a:off x="9171890" y="4104537"/>
            <a:ext cx="2937600" cy="1825866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6" name="Rectangle 90">
            <a:extLst>
              <a:ext uri="{FF2B5EF4-FFF2-40B4-BE49-F238E27FC236}">
                <a16:creationId xmlns:a16="http://schemas.microsoft.com/office/drawing/2014/main" id="{03885A49-FC34-81EA-93C7-95DA7180CF6A}"/>
              </a:ext>
            </a:extLst>
          </p:cNvPr>
          <p:cNvSpPr/>
          <p:nvPr/>
        </p:nvSpPr>
        <p:spPr>
          <a:xfrm>
            <a:off x="209350" y="4293666"/>
            <a:ext cx="2856463" cy="984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1600" b="1" dirty="0">
                <a:latin typeface="Lato Medium"/>
                <a:ea typeface="Open Sans"/>
                <a:cs typeface="Lato Medium"/>
              </a:rPr>
              <a:t>Literaturanalyse</a:t>
            </a:r>
            <a:endParaRPr lang="ms-MY" sz="1600" b="1" dirty="0">
              <a:latin typeface="Lato Medium"/>
              <a:ea typeface="Open Sans"/>
              <a:cs typeface="Lato Medium"/>
            </a:endParaRPr>
          </a:p>
          <a:p>
            <a:pPr algn="ctr"/>
            <a:r>
              <a:rPr lang="de-DE" sz="1400" dirty="0">
                <a:ea typeface="Open Sans"/>
                <a:cs typeface="Lato Medium"/>
              </a:rPr>
              <a:t>11 mögliche Architekturen für die Implementierung eines GNNs identifiziert </a:t>
            </a:r>
            <a:endParaRPr lang="en-MY" sz="1400" dirty="0">
              <a:ea typeface="Open Sans" panose="020B0606030504020204" pitchFamily="34" charset="0"/>
              <a:cs typeface="Lato Medium" panose="020F0602020204030203" pitchFamily="34" charset="0"/>
            </a:endParaRPr>
          </a:p>
        </p:txBody>
      </p:sp>
      <p:sp>
        <p:nvSpPr>
          <p:cNvPr id="17" name="Rectangle 92">
            <a:extLst>
              <a:ext uri="{FF2B5EF4-FFF2-40B4-BE49-F238E27FC236}">
                <a16:creationId xmlns:a16="http://schemas.microsoft.com/office/drawing/2014/main" id="{BE2444E3-0C0D-9963-A6FE-61E123CD0F94}"/>
              </a:ext>
            </a:extLst>
          </p:cNvPr>
          <p:cNvSpPr/>
          <p:nvPr/>
        </p:nvSpPr>
        <p:spPr>
          <a:xfrm>
            <a:off x="3207406" y="2646376"/>
            <a:ext cx="285646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1600" b="1" dirty="0">
                <a:latin typeface="Lato Medium"/>
                <a:ea typeface="Open Sans"/>
                <a:cs typeface="Lato Medium"/>
              </a:rPr>
              <a:t>Implementierung</a:t>
            </a:r>
          </a:p>
          <a:p>
            <a:pPr algn="ctr"/>
            <a:r>
              <a:rPr lang="de-DE" sz="1400" dirty="0">
                <a:latin typeface="+mj-lt"/>
                <a:ea typeface="Open Sans"/>
                <a:cs typeface="Lato Medium"/>
              </a:rPr>
              <a:t>Umsetzung eines GCNs basierend auf den Ergebnissen der Literaturanalyse und nach CRISP-DM</a:t>
            </a:r>
            <a:endParaRPr lang="de-DE" sz="1200" dirty="0">
              <a:latin typeface="+mj-lt"/>
              <a:ea typeface="Open Sans" panose="020B0606030504020204" pitchFamily="34" charset="0"/>
              <a:cs typeface="Lato Medium" panose="020F0602020204030203" pitchFamily="34" charset="0"/>
            </a:endParaRPr>
          </a:p>
        </p:txBody>
      </p:sp>
      <p:sp>
        <p:nvSpPr>
          <p:cNvPr id="18" name="Rectangle 93">
            <a:extLst>
              <a:ext uri="{FF2B5EF4-FFF2-40B4-BE49-F238E27FC236}">
                <a16:creationId xmlns:a16="http://schemas.microsoft.com/office/drawing/2014/main" id="{83663695-B6C1-6072-27EA-DAEAED064AE3}"/>
              </a:ext>
            </a:extLst>
          </p:cNvPr>
          <p:cNvSpPr/>
          <p:nvPr/>
        </p:nvSpPr>
        <p:spPr>
          <a:xfrm>
            <a:off x="6241890" y="4293666"/>
            <a:ext cx="28564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latin typeface="Lato Medium"/>
                <a:ea typeface="Open Sans"/>
                <a:cs typeface="Lato Medium"/>
              </a:rPr>
              <a:t>Anforderungsanalyse</a:t>
            </a:r>
          </a:p>
          <a:p>
            <a:pPr algn="ctr"/>
            <a:r>
              <a:rPr lang="de-DE" sz="1400" dirty="0">
                <a:latin typeface="+mj-lt"/>
                <a:ea typeface="Open Sans" panose="020B0606030504020204" pitchFamily="34" charset="0"/>
                <a:cs typeface="Lato Medium" panose="020F0602020204030203" pitchFamily="34" charset="0"/>
              </a:rPr>
              <a:t>Analyse dreier </a:t>
            </a:r>
            <a:r>
              <a:rPr lang="de-DE" sz="1400" dirty="0" err="1">
                <a:latin typeface="+mj-lt"/>
                <a:ea typeface="Open Sans" panose="020B0606030504020204" pitchFamily="34" charset="0"/>
                <a:cs typeface="Lato Medium" panose="020F0602020204030203" pitchFamily="34" charset="0"/>
              </a:rPr>
              <a:t>Foundation</a:t>
            </a:r>
            <a:r>
              <a:rPr lang="de-DE" sz="1400" dirty="0">
                <a:latin typeface="+mj-lt"/>
                <a:ea typeface="Open Sans" panose="020B0606030504020204" pitchFamily="34" charset="0"/>
                <a:cs typeface="Lato Medium" panose="020F0602020204030203" pitchFamily="34" charset="0"/>
              </a:rPr>
              <a:t> Paper zur Identifikation notwendiger Anforderung an das zu entwickelnde QGCN</a:t>
            </a:r>
            <a:endParaRPr lang="en-MY" sz="1200" dirty="0">
              <a:latin typeface="+mj-lt"/>
              <a:ea typeface="Open Sans" panose="020B0606030504020204" pitchFamily="34" charset="0"/>
              <a:cs typeface="Lato Medium" panose="020F0602020204030203" pitchFamily="34" charset="0"/>
            </a:endParaRPr>
          </a:p>
        </p:txBody>
      </p:sp>
      <p:sp>
        <p:nvSpPr>
          <p:cNvPr id="19" name="Rectangle 94">
            <a:extLst>
              <a:ext uri="{FF2B5EF4-FFF2-40B4-BE49-F238E27FC236}">
                <a16:creationId xmlns:a16="http://schemas.microsoft.com/office/drawing/2014/main" id="{3EF1A959-C12D-E0EE-93EC-F4B8AD3A22C8}"/>
              </a:ext>
            </a:extLst>
          </p:cNvPr>
          <p:cNvSpPr/>
          <p:nvPr/>
        </p:nvSpPr>
        <p:spPr>
          <a:xfrm>
            <a:off x="9201572" y="2595265"/>
            <a:ext cx="285646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ms-MY" sz="1600" b="1" dirty="0">
                <a:latin typeface="Lato Medium" panose="020F0602020204030203" pitchFamily="34" charset="0"/>
                <a:ea typeface="Open Sans" panose="020B0606030504020204" pitchFamily="34" charset="0"/>
                <a:cs typeface="Lato Medium" panose="020F0602020204030203" pitchFamily="34" charset="0"/>
              </a:rPr>
              <a:t>Implementierung</a:t>
            </a:r>
            <a:endParaRPr lang="ms-MY" sz="1400" dirty="0">
              <a:latin typeface="Lato Medium" panose="020F0602020204030203" pitchFamily="34" charset="0"/>
              <a:ea typeface="Open Sans" panose="020B0606030504020204" pitchFamily="34" charset="0"/>
              <a:cs typeface="Lato Medium" panose="020F0602020204030203" pitchFamily="34" charset="0"/>
            </a:endParaRPr>
          </a:p>
          <a:p>
            <a:pPr algn="ctr"/>
            <a:r>
              <a:rPr lang="de-DE" sz="1400" dirty="0">
                <a:ea typeface="Open Sans"/>
                <a:cs typeface="Lato Medium"/>
              </a:rPr>
              <a:t>Umsetzung des QGCN mithilfe nach den Anforderungen und der </a:t>
            </a:r>
            <a:r>
              <a:rPr lang="de-DE" sz="1400" dirty="0" err="1">
                <a:ea typeface="Open Sans"/>
                <a:cs typeface="Lato Medium"/>
              </a:rPr>
              <a:t>Qiskit</a:t>
            </a:r>
            <a:r>
              <a:rPr lang="de-DE" sz="1400" dirty="0">
                <a:ea typeface="Open Sans"/>
                <a:cs typeface="Lato Medium"/>
              </a:rPr>
              <a:t> </a:t>
            </a:r>
            <a:r>
              <a:rPr lang="de-DE" sz="1400" dirty="0" err="1">
                <a:ea typeface="Open Sans"/>
                <a:cs typeface="Lato Medium"/>
              </a:rPr>
              <a:t>Pyhon</a:t>
            </a:r>
            <a:r>
              <a:rPr lang="de-DE" sz="1400" dirty="0">
                <a:ea typeface="Open Sans"/>
                <a:cs typeface="Lato Medium"/>
              </a:rPr>
              <a:t> Bibliothek unter der Nutzung von CRISP-DM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9C25641-602D-27C1-B53E-9E9691A0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3" y="2618180"/>
            <a:ext cx="2298308" cy="137333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0DDF77-A157-4657-9F95-B514C936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678" y="4221427"/>
            <a:ext cx="2175921" cy="13342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3E49CD0-8109-4A4A-DF0D-FD1A81B21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964" y="4168427"/>
            <a:ext cx="2621680" cy="139952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08314CB-C225-9DBA-73FA-CD69819B7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537" y="2919538"/>
            <a:ext cx="2856463" cy="7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85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BC78C2-58CC-3F6B-A2D5-F694C84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18E09-C604-4AD7-84F8-0CD4254A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E6B4F-0ACB-CCC9-1005-F38E807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F51933-51F0-40E5-AF97-E828E16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Konklusion</a:t>
            </a:r>
            <a:br>
              <a:rPr lang="de-DE" dirty="0"/>
            </a:br>
            <a:r>
              <a:rPr lang="de-DE" sz="2400" b="0" dirty="0"/>
              <a:t>Kritische </a:t>
            </a:r>
            <a:r>
              <a:rPr lang="de-DE" sz="2400" b="0" dirty="0" err="1"/>
              <a:t>würdigung</a:t>
            </a:r>
            <a:endParaRPr lang="en-US" dirty="0"/>
          </a:p>
        </p:txBody>
      </p:sp>
      <p:pic>
        <p:nvPicPr>
          <p:cNvPr id="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C41259D7-C836-B81B-6C92-D581CD59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FECADD0C-20CE-1A94-E947-A3A04CD6B1F2}"/>
              </a:ext>
            </a:extLst>
          </p:cNvPr>
          <p:cNvCxnSpPr>
            <a:cxnSpLocks/>
          </p:cNvCxnSpPr>
          <p:nvPr/>
        </p:nvCxnSpPr>
        <p:spPr>
          <a:xfrm>
            <a:off x="699904" y="3150256"/>
            <a:ext cx="1" cy="30043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4">
            <a:extLst>
              <a:ext uri="{FF2B5EF4-FFF2-40B4-BE49-F238E27FC236}">
                <a16:creationId xmlns:a16="http://schemas.microsoft.com/office/drawing/2014/main" id="{D511DE90-0821-A9D0-29EC-FEAE6FDBA8B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57055" y="4765096"/>
            <a:ext cx="704855" cy="28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8">
            <a:extLst>
              <a:ext uri="{FF2B5EF4-FFF2-40B4-BE49-F238E27FC236}">
                <a16:creationId xmlns:a16="http://schemas.microsoft.com/office/drawing/2014/main" id="{C874B9B8-BDAF-F432-37F2-93F2217C93F5}"/>
              </a:ext>
            </a:extLst>
          </p:cNvPr>
          <p:cNvSpPr/>
          <p:nvPr/>
        </p:nvSpPr>
        <p:spPr>
          <a:xfrm>
            <a:off x="642754" y="4707945"/>
            <a:ext cx="114301" cy="11430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Connector 33">
            <a:extLst>
              <a:ext uri="{FF2B5EF4-FFF2-40B4-BE49-F238E27FC236}">
                <a16:creationId xmlns:a16="http://schemas.microsoft.com/office/drawing/2014/main" id="{DBEF86B6-ADD8-9A5E-6961-6B76503CEC3E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57055" y="3609571"/>
            <a:ext cx="704855" cy="348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0">
            <a:extLst>
              <a:ext uri="{FF2B5EF4-FFF2-40B4-BE49-F238E27FC236}">
                <a16:creationId xmlns:a16="http://schemas.microsoft.com/office/drawing/2014/main" id="{7CFA3B24-A9A7-1B9F-664D-BE851A6EBCD4}"/>
              </a:ext>
            </a:extLst>
          </p:cNvPr>
          <p:cNvSpPr/>
          <p:nvPr/>
        </p:nvSpPr>
        <p:spPr>
          <a:xfrm>
            <a:off x="642754" y="3555902"/>
            <a:ext cx="114301" cy="11430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50BB2909-AD59-195E-9A5D-8D1A2F1AA49E}"/>
              </a:ext>
            </a:extLst>
          </p:cNvPr>
          <p:cNvSpPr/>
          <p:nvPr/>
        </p:nvSpPr>
        <p:spPr>
          <a:xfrm>
            <a:off x="1709565" y="3150256"/>
            <a:ext cx="914400" cy="914400"/>
          </a:xfrm>
          <a:prstGeom prst="roundRect">
            <a:avLst/>
          </a:prstGeom>
          <a:solidFill>
            <a:srgbClr val="002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30DDF249-A978-956A-413B-7A73E6600468}"/>
              </a:ext>
            </a:extLst>
          </p:cNvPr>
          <p:cNvSpPr/>
          <p:nvPr/>
        </p:nvSpPr>
        <p:spPr>
          <a:xfrm>
            <a:off x="1709565" y="4299571"/>
            <a:ext cx="914400" cy="914400"/>
          </a:xfrm>
          <a:prstGeom prst="roundRect">
            <a:avLst/>
          </a:prstGeom>
          <a:solidFill>
            <a:srgbClr val="667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5" name="Rectangle 51">
            <a:extLst>
              <a:ext uri="{FF2B5EF4-FFF2-40B4-BE49-F238E27FC236}">
                <a16:creationId xmlns:a16="http://schemas.microsoft.com/office/drawing/2014/main" id="{8A72B490-6D40-F6E7-D056-05ED9BA744AC}"/>
              </a:ext>
            </a:extLst>
          </p:cNvPr>
          <p:cNvSpPr/>
          <p:nvPr/>
        </p:nvSpPr>
        <p:spPr>
          <a:xfrm>
            <a:off x="2871621" y="3260846"/>
            <a:ext cx="89118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Erweiterung der Suchterme und Literaturdatenbanken, zur Identifizierung weitere möglicher Ansätze und Architekturen für GNNs</a:t>
            </a:r>
          </a:p>
        </p:txBody>
      </p:sp>
      <p:cxnSp>
        <p:nvCxnSpPr>
          <p:cNvPr id="16" name="Straight Connector 24">
            <a:extLst>
              <a:ext uri="{FF2B5EF4-FFF2-40B4-BE49-F238E27FC236}">
                <a16:creationId xmlns:a16="http://schemas.microsoft.com/office/drawing/2014/main" id="{7BD51443-00BC-3F91-F685-52CC59C09A33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757055" y="5879745"/>
            <a:ext cx="704855" cy="28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20">
            <a:extLst>
              <a:ext uri="{FF2B5EF4-FFF2-40B4-BE49-F238E27FC236}">
                <a16:creationId xmlns:a16="http://schemas.microsoft.com/office/drawing/2014/main" id="{3AE54694-E176-7B36-BD55-77DA09525058}"/>
              </a:ext>
            </a:extLst>
          </p:cNvPr>
          <p:cNvSpPr/>
          <p:nvPr/>
        </p:nvSpPr>
        <p:spPr>
          <a:xfrm>
            <a:off x="642754" y="5822594"/>
            <a:ext cx="114301" cy="11430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ounded Rectangle 44">
            <a:extLst>
              <a:ext uri="{FF2B5EF4-FFF2-40B4-BE49-F238E27FC236}">
                <a16:creationId xmlns:a16="http://schemas.microsoft.com/office/drawing/2014/main" id="{559CDA5B-5C1A-57AA-C5B2-D8369E1388E9}"/>
              </a:ext>
            </a:extLst>
          </p:cNvPr>
          <p:cNvSpPr/>
          <p:nvPr/>
        </p:nvSpPr>
        <p:spPr>
          <a:xfrm>
            <a:off x="1709565" y="5414220"/>
            <a:ext cx="914400" cy="914400"/>
          </a:xfrm>
          <a:prstGeom prst="roundRect">
            <a:avLst/>
          </a:prstGeom>
          <a:solidFill>
            <a:srgbClr val="99A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9" name="Rectangle 50">
            <a:extLst>
              <a:ext uri="{FF2B5EF4-FFF2-40B4-BE49-F238E27FC236}">
                <a16:creationId xmlns:a16="http://schemas.microsoft.com/office/drawing/2014/main" id="{0B167D57-B9D0-4278-FAC9-D09070020452}"/>
              </a:ext>
            </a:extLst>
          </p:cNvPr>
          <p:cNvSpPr/>
          <p:nvPr/>
        </p:nvSpPr>
        <p:spPr>
          <a:xfrm>
            <a:off x="2871621" y="4547050"/>
            <a:ext cx="8911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Limitation auf eine ausgewählte Architektur nach der Literaturanalyse</a:t>
            </a:r>
          </a:p>
        </p:txBody>
      </p:sp>
      <p:sp>
        <p:nvSpPr>
          <p:cNvPr id="20" name="Shape 1816">
            <a:extLst>
              <a:ext uri="{FF2B5EF4-FFF2-40B4-BE49-F238E27FC236}">
                <a16:creationId xmlns:a16="http://schemas.microsoft.com/office/drawing/2014/main" id="{F41AC760-B1B4-376A-3516-BA90F584F1E9}"/>
              </a:ext>
            </a:extLst>
          </p:cNvPr>
          <p:cNvSpPr/>
          <p:nvPr/>
        </p:nvSpPr>
        <p:spPr>
          <a:xfrm>
            <a:off x="407458" y="2004095"/>
            <a:ext cx="11377083" cy="863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98FEE5-8B23-87DF-B9CC-2F08455437B0}"/>
              </a:ext>
            </a:extLst>
          </p:cNvPr>
          <p:cNvSpPr txBox="1"/>
          <p:nvPr/>
        </p:nvSpPr>
        <p:spPr>
          <a:xfrm>
            <a:off x="1384529" y="2243533"/>
            <a:ext cx="995637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de-DE" sz="2000"/>
              <a:t>Ausgewählte Forschungsmethodik hat sich als geeignet herausgestellt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97B80B-71AF-4197-0434-E6E8D0084654}"/>
              </a:ext>
            </a:extLst>
          </p:cNvPr>
          <p:cNvGrpSpPr/>
          <p:nvPr/>
        </p:nvGrpSpPr>
        <p:grpSpPr>
          <a:xfrm>
            <a:off x="643676" y="2231672"/>
            <a:ext cx="623963" cy="408444"/>
            <a:chOff x="4203598" y="3759831"/>
            <a:chExt cx="977436" cy="661662"/>
          </a:xfrm>
        </p:grpSpPr>
        <p:sp>
          <p:nvSpPr>
            <p:cNvPr id="23" name="Pfeil: Chevron 95">
              <a:extLst>
                <a:ext uri="{FF2B5EF4-FFF2-40B4-BE49-F238E27FC236}">
                  <a16:creationId xmlns:a16="http://schemas.microsoft.com/office/drawing/2014/main" id="{058485DC-ABC1-5A59-166A-54A9BF863106}"/>
                </a:ext>
              </a:extLst>
            </p:cNvPr>
            <p:cNvSpPr/>
            <p:nvPr/>
          </p:nvSpPr>
          <p:spPr>
            <a:xfrm>
              <a:off x="4783871" y="3759831"/>
              <a:ext cx="397163" cy="66166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4" name="Pfeil: Chevron 96">
              <a:extLst>
                <a:ext uri="{FF2B5EF4-FFF2-40B4-BE49-F238E27FC236}">
                  <a16:creationId xmlns:a16="http://schemas.microsoft.com/office/drawing/2014/main" id="{AF349C10-DA5D-620C-6D7E-99DBA8803F30}"/>
                </a:ext>
              </a:extLst>
            </p:cNvPr>
            <p:cNvSpPr/>
            <p:nvPr/>
          </p:nvSpPr>
          <p:spPr>
            <a:xfrm>
              <a:off x="4494678" y="3759831"/>
              <a:ext cx="397163" cy="66166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5" name="Pfeil: Chevron 97">
              <a:extLst>
                <a:ext uri="{FF2B5EF4-FFF2-40B4-BE49-F238E27FC236}">
                  <a16:creationId xmlns:a16="http://schemas.microsoft.com/office/drawing/2014/main" id="{17BE3D1C-FC55-2205-773E-8601A104EB53}"/>
                </a:ext>
              </a:extLst>
            </p:cNvPr>
            <p:cNvSpPr/>
            <p:nvPr/>
          </p:nvSpPr>
          <p:spPr>
            <a:xfrm>
              <a:off x="4203598" y="3759831"/>
              <a:ext cx="397163" cy="661662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50">
            <a:extLst>
              <a:ext uri="{FF2B5EF4-FFF2-40B4-BE49-F238E27FC236}">
                <a16:creationId xmlns:a16="http://schemas.microsoft.com/office/drawing/2014/main" id="{3995B74C-8991-14AE-F3A6-85B4F940CD88}"/>
              </a:ext>
            </a:extLst>
          </p:cNvPr>
          <p:cNvSpPr/>
          <p:nvPr/>
        </p:nvSpPr>
        <p:spPr>
          <a:xfrm>
            <a:off x="2871621" y="5679689"/>
            <a:ext cx="8911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Bisher noch kein Performance Vergleich der Modelle möglich</a:t>
            </a:r>
          </a:p>
        </p:txBody>
      </p:sp>
    </p:spTree>
    <p:extLst>
      <p:ext uri="{BB962C8B-B14F-4D97-AF65-F5344CB8AC3E}">
        <p14:creationId xmlns:p14="http://schemas.microsoft.com/office/powerpoint/2010/main" val="1033368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BC78C2-58CC-3F6B-A2D5-F694C84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18E09-C604-4AD7-84F8-0CD4254A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6E6B4F-0ACB-CCC9-1005-F38E807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F51933-51F0-40E5-AF97-E828E16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Konklusion</a:t>
            </a:r>
            <a:br>
              <a:rPr lang="de-DE" dirty="0"/>
            </a:br>
            <a:r>
              <a:rPr lang="de-DE" sz="2400" b="0" dirty="0"/>
              <a:t>Ausblick</a:t>
            </a:r>
            <a:endParaRPr lang="en-US" dirty="0"/>
          </a:p>
        </p:txBody>
      </p:sp>
      <p:pic>
        <p:nvPicPr>
          <p:cNvPr id="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C41259D7-C836-B81B-6C92-D581CD59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Inhaltsplatzhalter 5">
            <a:extLst>
              <a:ext uri="{FF2B5EF4-FFF2-40B4-BE49-F238E27FC236}">
                <a16:creationId xmlns:a16="http://schemas.microsoft.com/office/drawing/2014/main" id="{849A5C72-BA7B-E8EA-3320-9E437498E2A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8089895" cy="421004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/>
              <a:t>Vollständige Umsetzung des QGCN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cs typeface="Arial"/>
              </a:rPr>
              <a:t>Mögliches </a:t>
            </a:r>
            <a:r>
              <a:rPr lang="de-DE" sz="1800" dirty="0" err="1">
                <a:cs typeface="Arial"/>
              </a:rPr>
              <a:t>Testing</a:t>
            </a:r>
            <a:r>
              <a:rPr lang="de-DE" sz="1800" dirty="0">
                <a:cs typeface="Arial"/>
              </a:rPr>
              <a:t> der Ergebnisse auf einem echten Quantencomputer </a:t>
            </a:r>
            <a:br>
              <a:rPr lang="de-DE" sz="1800" dirty="0">
                <a:cs typeface="Arial"/>
              </a:rPr>
            </a:br>
            <a:r>
              <a:rPr lang="de-DE" sz="1800" dirty="0">
                <a:cs typeface="Arial"/>
              </a:rPr>
              <a:t>(IBM Quantum Experience)</a:t>
            </a:r>
            <a:endParaRPr lang="de-DE" sz="18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cs typeface="Arial"/>
              </a:rPr>
              <a:t>Vergleich der Performance der Modelle nach Beendigung der </a:t>
            </a:r>
            <a:br>
              <a:rPr lang="de-DE" sz="1800" dirty="0">
                <a:cs typeface="Arial"/>
              </a:rPr>
            </a:br>
            <a:r>
              <a:rPr lang="de-DE" sz="1800" dirty="0">
                <a:cs typeface="Arial"/>
              </a:rPr>
              <a:t>Entwicklung (Geschwindigkeit, </a:t>
            </a:r>
            <a:r>
              <a:rPr lang="de-DE" sz="1800" dirty="0" err="1">
                <a:cs typeface="Arial"/>
              </a:rPr>
              <a:t>Regressionsmetriken</a:t>
            </a:r>
            <a:r>
              <a:rPr lang="de-DE" sz="1800" dirty="0">
                <a:cs typeface="Arial"/>
              </a:rPr>
              <a:t>, etc.)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800" dirty="0">
                <a:cs typeface="Arial"/>
                <a:sym typeface="Wingdings" panose="05000000000000000000" pitchFamily="2" charset="2"/>
              </a:rPr>
              <a:t> Beantwortung aller Forschungsfragen</a:t>
            </a:r>
            <a:endParaRPr lang="de-DE" sz="1800" dirty="0">
              <a:cs typeface="Arial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800" dirty="0" err="1">
                <a:cs typeface="Arial"/>
              </a:rPr>
              <a:t>Frauenhofer</a:t>
            </a:r>
            <a:r>
              <a:rPr lang="de-DE" sz="1800" dirty="0">
                <a:cs typeface="Arial"/>
              </a:rPr>
              <a:t> </a:t>
            </a:r>
            <a:r>
              <a:rPr lang="de-DE" sz="1800" b="1" dirty="0" err="1">
                <a:cs typeface="Arial"/>
              </a:rPr>
              <a:t>sQUlearn</a:t>
            </a:r>
            <a:r>
              <a:rPr lang="de-DE" sz="1800" b="1" dirty="0">
                <a:cs typeface="Arial"/>
              </a:rPr>
              <a:t> Python-</a:t>
            </a:r>
            <a:r>
              <a:rPr lang="de-DE" sz="1800" b="1" dirty="0" err="1">
                <a:cs typeface="Arial"/>
              </a:rPr>
              <a:t>Bilbiothek</a:t>
            </a:r>
            <a:r>
              <a:rPr lang="de-DE" sz="1800" dirty="0">
                <a:cs typeface="Arial"/>
              </a:rPr>
              <a:t>: Vereinfachung der Nutzung und</a:t>
            </a:r>
            <a:br>
              <a:rPr lang="de-DE" sz="1800" dirty="0">
                <a:cs typeface="Arial"/>
              </a:rPr>
            </a:br>
            <a:r>
              <a:rPr lang="de-DE" sz="1800" dirty="0">
                <a:cs typeface="Arial"/>
              </a:rPr>
              <a:t>Implementierung verschiedener QML – Algorithmen</a:t>
            </a:r>
          </a:p>
          <a:p>
            <a:pPr marL="630903" lvl="1" indent="-34290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sz="1800" dirty="0">
                <a:cs typeface="Arial"/>
              </a:rPr>
              <a:t>Ziel: Veröffentlichung der Ergebnisse in der </a:t>
            </a:r>
            <a:r>
              <a:rPr lang="de-DE" sz="1800" dirty="0" err="1">
                <a:cs typeface="Arial"/>
              </a:rPr>
              <a:t>sQUlearn</a:t>
            </a:r>
            <a:r>
              <a:rPr lang="de-DE" sz="1800" dirty="0">
                <a:cs typeface="Arial"/>
              </a:rPr>
              <a:t> </a:t>
            </a:r>
            <a:r>
              <a:rPr lang="de-DE" sz="1800" dirty="0" err="1">
                <a:cs typeface="Arial"/>
              </a:rPr>
              <a:t>Bilbiothek</a:t>
            </a:r>
            <a:r>
              <a:rPr lang="de-DE" sz="1800" dirty="0">
                <a:cs typeface="Arial"/>
              </a:rPr>
              <a:t> und als Paper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7B4CF2B-E553-EA90-0580-A948C12E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37" y="4547487"/>
            <a:ext cx="2818362" cy="914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D851E55-06B9-EBFE-91C0-D001FD3E4386}"/>
              </a:ext>
            </a:extLst>
          </p:cNvPr>
          <p:cNvSpPr txBox="1"/>
          <p:nvPr/>
        </p:nvSpPr>
        <p:spPr>
          <a:xfrm>
            <a:off x="9377032" y="5618406"/>
            <a:ext cx="2188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https://squlearn.github.io/index.html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066B427B-5E8E-BC21-8707-DE9AED27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79" y="2033592"/>
            <a:ext cx="3849520" cy="183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3C58011-E789-4BFD-F6B8-E6944B490E45}"/>
              </a:ext>
            </a:extLst>
          </p:cNvPr>
          <p:cNvSpPr txBox="1"/>
          <p:nvPr/>
        </p:nvSpPr>
        <p:spPr>
          <a:xfrm>
            <a:off x="9308514" y="3898480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https://quantum.ibm.com/</a:t>
            </a:r>
          </a:p>
        </p:txBody>
      </p:sp>
    </p:spTree>
    <p:extLst>
      <p:ext uri="{BB962C8B-B14F-4D97-AF65-F5344CB8AC3E}">
        <p14:creationId xmlns:p14="http://schemas.microsoft.com/office/powerpoint/2010/main" val="2433644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400D288-7C6E-A2AE-7945-2B03D8E1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642044-47C1-12B6-9FD7-06130D4C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0771A7-67B7-0A7D-8F1A-910EFBE7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326BB8-86DC-319E-1E17-E1D84CFB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42C1788-D025-9D5A-433B-FBF1BDDD0C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1963922"/>
            <a:ext cx="11377084" cy="436720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Ai, Xing,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Zhihong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Luzhe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Sun,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Junchi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Yan, and Edwin Hancock. 2023. “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Decompositional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Graph Neural Network.”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http://arxiv.org/abs/2201.05158.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Altae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-Tran, Han, Bharath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Ramsundar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Aneesh S.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Pappu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Vijay Pande. 2017. “Low Data Drug Discovery with One-Shot Learning.”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ACS Central Science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(4): 283–93. https://doi.org/10.1021/acscentsci.6b00367.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Amin, Muhammad, Hamad Hussain Shah,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Anaiz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Gul Fareed, Wasim Ullah Khan,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Eunhyea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Chung, Adeel Zia, Zia Ur Rahman Farooqi, and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Chaehyeon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Lee. 2022. “Hydrogen Production through Renewable and Non-Renewable Energy Processes and Their Impact on Climate Change.”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Hydrogen Energy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47 (77): 33112–34. https://doi.org/10.1016/j.ijhydene.2022.07.172.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Beer, Kerstin, Megha Khosla, Julius Köhler, and Tobias J. Osborne. 2021. “Quantum Machine Learning of Graph-Structured Data.”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http://arxiv.org/abs/2103.10837.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Biamonte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Jacob, Peter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Wittek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Nicola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Pancotti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Patrick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Rebentrost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Nathan Wiebe, and Seth Lloyd. 2017. “Quantum Machine Learning.”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549 (7671): 195–202. https://doi.org/10.1038/nature23474.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Brocke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Jan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Alexander Simons,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Bjoern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Niehaves, and Kai Reimer. n.d. “RECONSTRUCTING THE GIANT: ON THE IMPORTANCE OF RIGOUR IN DOCUMENTING THE LITERATURE SEARCH PROCESS.”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Chen,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Zhijie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Sining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Yun, Lan Wu, Jiaqi Zhang, Xingdong Shi, Wei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Yiwen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Liu,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Renji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Zheng, Ning Han, and Bing-Jie Ni. 2023. “Waste-Derived Catalysts for Water Electrolysis: Circular Economy-Driven Sustainable Green Hydrogen Energy.”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Nano-Micro Letters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15 (1): 4. https://doi.org/10.1007/s40820-022-00974-7.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Cruzes, Daniela, and Tore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Dybå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2011.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Recommended Steps for Thematic Synthesis in Software Engineering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Symposium on Empirical Software Engineering and Measurement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https://doi.org/10.1109/ESEM.2011.36.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DeepChem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.” n.d. Accessed November 27, 2023. https://deepchem.io/about/.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Dunjko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Vedran, and Hans J. Briegel. 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2017. “Machine Learning \&amp; Artificial Intelligence in the Quantum Domain.”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http://arxiv.org/abs/1709.02779.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Fettke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Peter. 2006. “State-</a:t>
            </a: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-Art des State-</a:t>
            </a: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-Art: Eine Untersuchung der Forschungsmethode „Review” innerhalb der Wirtschaftsinformatik.” </a:t>
            </a:r>
            <a:r>
              <a:rPr lang="de-DE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WIRTSCHAFTSINFORMATIK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48 (4): 257. https://doi.org/10.1007/s11576-006-0057-3.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Gasteiger, Johannes, Janek Groß, and Stephan </a:t>
            </a: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Günnemann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2022. “Directional Message Passing for Molecular Graphs.”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http://arxiv.org/abs/2003.03123.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Gilmer, Justin, Samuel S.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Schoenholz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Patrick F. Riley, Oriol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Vinyals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George E. Dahl. 2017. “Neural Message Passing for Quantum Chemistry.” In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Proceedings of the 34th International Conference on Machine Learning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1263–72. PMLR. https://proceedings.mlr.press/v70/gilmer17a.html.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Jiang,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Dejun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Zhenxing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Wu, Chang-Yu Hsieh,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Guangyong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Chen, Ben Liao,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Wang, Chao Shen, Dongsheng Cao, Jian Wu, and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Tingjun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Hou. 2021. “Could Graph Neural Networks Learn Better Molecular Representation for Drug Discovery? A Comparison Study of Descriptor-Based and Graph-Based Models.”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Cheminformatics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13 (1): 12. https://doi.org/10.1186/s13321-020-00479-8.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Kipf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Thomas N., and Max Welling. 2017. “Semi-Supervised Classification with Graph Convolutional Networks.”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http://arxiv.org/abs/1609.02907.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Kılkış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Şiir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Goran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Krajačić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Neven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Duić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Luca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Montorsi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Qiuwang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Wang, Marc A. Rosen, and Moh’d Ahmad Al-Nimr. 2019. “Research Frontiers in Sustainable Development of Energy, Water and Environment Systems in a Time of Climate Crisis.”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Conversion and Management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199 (November): 111938. 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https://doi.org/10.1016/j.enconman.2019.111938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Liu, Jin-Cheng, Hai Xiao, Xiao-Kun Zhao, Nan-Nan Zhang, Yuan Liu, Deng-Hui Xing,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Xiaohu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Yu, Han-Shi Hu, and Jun Li. 2023. “Computational Prediction of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Graphdiyne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-Supported Three-Atom Single-Cluster Catalysts.”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CCS Chemistry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 (1): 152–63. https://doi.org/10.31635/ccschem.022.202201796.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2906088F-7B5D-E8E7-F27E-59FD7B913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411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5A3590-E5B9-FDAD-C748-994034FC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F06B59-8D43-B38F-0111-5E967D05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29F7E5-D3A4-3F7B-87A4-B1020942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4D2B68-CE46-3625-2DB3-2A145B01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sz="2400" b="0" dirty="0" err="1"/>
              <a:t>problemstellung</a:t>
            </a:r>
            <a:endParaRPr lang="en-US" b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5FE36F-5797-0290-1211-187D5E65E17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Bemühungen zur Reduzierung der Umweltbelastung geraten aufgrund des stetig voranschreitenden Klimawandels rücken in den Fokus der Öffentlichkeit </a:t>
            </a:r>
            <a:r>
              <a:rPr lang="de-DE" sz="1200" dirty="0"/>
              <a:t>(Amin et al. 2022)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Suche nach effizienten Speicherlösungen für die Deckung des wachsenden globalen Energiebedarfs </a:t>
            </a:r>
            <a:r>
              <a:rPr lang="de-DE" sz="1200" dirty="0"/>
              <a:t>(Kilkis et al. 2019)</a:t>
            </a:r>
            <a:br>
              <a:rPr lang="de-DE" sz="1200" dirty="0"/>
            </a:b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Umwandlung von Strom in Wasserstoff sowie Verbrennungsprozesse spielen eine wichtige Rolle</a:t>
            </a:r>
            <a:r>
              <a:rPr lang="de-DE" sz="1200" dirty="0">
                <a:sym typeface="Wingdings" panose="05000000000000000000" pitchFamily="2" charset="2"/>
              </a:rPr>
              <a:t> (Amin et al. 2022)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Wingdings" panose="05000000000000000000" pitchFamily="2" charset="2"/>
              </a:rPr>
              <a:t>Erforschung neuer Materialien durch den Einsatz von Methoden im Bereich des maschinellen Lernens </a:t>
            </a:r>
            <a:r>
              <a:rPr lang="de-DE" sz="1200" dirty="0">
                <a:sym typeface="Wingdings" panose="05000000000000000000" pitchFamily="2" charset="2"/>
              </a:rPr>
              <a:t>(Chen et al. 2023)</a:t>
            </a:r>
            <a:endParaRPr lang="de-DE" sz="1600" dirty="0">
              <a:sym typeface="Wingdings" panose="05000000000000000000" pitchFamily="2" charset="2"/>
            </a:endParaRPr>
          </a:p>
          <a:p>
            <a:pPr marL="630903" lvl="1" indent="-34290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sz="1600" dirty="0" err="1">
                <a:sym typeface="Wingdings" panose="05000000000000000000" pitchFamily="2" charset="2"/>
              </a:rPr>
              <a:t>Bsp</a:t>
            </a:r>
            <a:r>
              <a:rPr lang="de-DE" sz="1600" dirty="0">
                <a:sym typeface="Wingdings" panose="05000000000000000000" pitchFamily="2" charset="2"/>
              </a:rPr>
              <a:t>: Berechnung katalytischer Eigenschaften mithilfe </a:t>
            </a:r>
            <a:r>
              <a:rPr lang="de-DE" sz="1600" b="1" dirty="0" err="1">
                <a:sym typeface="Wingdings" panose="05000000000000000000" pitchFamily="2" charset="2"/>
              </a:rPr>
              <a:t>graphenbasierter</a:t>
            </a:r>
            <a:r>
              <a:rPr lang="de-DE" sz="1600" b="1" dirty="0">
                <a:sym typeface="Wingdings" panose="05000000000000000000" pitchFamily="2" charset="2"/>
              </a:rPr>
              <a:t> Neuronaler Netze (GNNs) </a:t>
            </a:r>
            <a:r>
              <a:rPr lang="de-DE" sz="1200" dirty="0">
                <a:sym typeface="Wingdings" panose="05000000000000000000" pitchFamily="2" charset="2"/>
              </a:rPr>
              <a:t>(Tran et al. 2022)</a:t>
            </a:r>
            <a:endParaRPr lang="de-DE" sz="1600" dirty="0"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Erste Ansätze in der Literatur zur Realisierung von GNNs auf Quantencomputer </a:t>
            </a:r>
            <a:r>
              <a:rPr lang="de-DE" sz="1200" dirty="0"/>
              <a:t>(Verdon et al. 2019, Beer et al. 2021, Ai et al. 2023)</a:t>
            </a:r>
            <a:endParaRPr lang="de-DE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4CE233-148B-25CF-094F-73900CD4C171}"/>
              </a:ext>
            </a:extLst>
          </p:cNvPr>
          <p:cNvSpPr/>
          <p:nvPr/>
        </p:nvSpPr>
        <p:spPr>
          <a:xfrm>
            <a:off x="277192" y="5127918"/>
            <a:ext cx="649726" cy="6497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68580" rtlCol="0" anchor="ctr"/>
          <a:lstStyle/>
          <a:p>
            <a:pPr algn="ctr"/>
            <a:endParaRPr lang="en-US" sz="16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8" name="Freeform 45">
            <a:extLst>
              <a:ext uri="{FF2B5EF4-FFF2-40B4-BE49-F238E27FC236}">
                <a16:creationId xmlns:a16="http://schemas.microsoft.com/office/drawing/2014/main" id="{70CB8E7E-13EC-4EEB-AA19-832BE700F4B2}"/>
              </a:ext>
            </a:extLst>
          </p:cNvPr>
          <p:cNvSpPr>
            <a:spLocks/>
          </p:cNvSpPr>
          <p:nvPr/>
        </p:nvSpPr>
        <p:spPr bwMode="auto">
          <a:xfrm>
            <a:off x="521526" y="5303956"/>
            <a:ext cx="144250" cy="255445"/>
          </a:xfrm>
          <a:custGeom>
            <a:avLst/>
            <a:gdLst/>
            <a:ahLst/>
            <a:cxnLst>
              <a:cxn ang="0">
                <a:pos x="4" y="21"/>
              </a:cxn>
              <a:cxn ang="0">
                <a:pos x="67" y="84"/>
              </a:cxn>
              <a:cxn ang="0">
                <a:pos x="3" y="148"/>
              </a:cxn>
              <a:cxn ang="0">
                <a:pos x="3" y="148"/>
              </a:cxn>
              <a:cxn ang="0">
                <a:pos x="0" y="156"/>
              </a:cxn>
              <a:cxn ang="0">
                <a:pos x="12" y="168"/>
              </a:cxn>
              <a:cxn ang="0">
                <a:pos x="20" y="165"/>
              </a:cxn>
              <a:cxn ang="0">
                <a:pos x="20" y="165"/>
              </a:cxn>
              <a:cxn ang="0">
                <a:pos x="92" y="93"/>
              </a:cxn>
              <a:cxn ang="0">
                <a:pos x="92" y="93"/>
              </a:cxn>
              <a:cxn ang="0">
                <a:pos x="96" y="84"/>
              </a:cxn>
              <a:cxn ang="0">
                <a:pos x="96" y="84"/>
              </a:cxn>
              <a:cxn ang="0">
                <a:pos x="96" y="84"/>
              </a:cxn>
              <a:cxn ang="0">
                <a:pos x="92" y="75"/>
              </a:cxn>
              <a:cxn ang="0">
                <a:pos x="92" y="75"/>
              </a:cxn>
              <a:cxn ang="0">
                <a:pos x="20" y="3"/>
              </a:cxn>
              <a:cxn ang="0">
                <a:pos x="20" y="3"/>
              </a:cxn>
              <a:cxn ang="0">
                <a:pos x="12" y="0"/>
              </a:cxn>
              <a:cxn ang="0">
                <a:pos x="0" y="12"/>
              </a:cxn>
              <a:cxn ang="0">
                <a:pos x="4" y="21"/>
              </a:cxn>
            </a:cxnLst>
            <a:rect l="0" t="0" r="r" b="b"/>
            <a:pathLst>
              <a:path w="96" h="168">
                <a:moveTo>
                  <a:pt x="4" y="21"/>
                </a:moveTo>
                <a:cubicBezTo>
                  <a:pt x="67" y="84"/>
                  <a:pt x="67" y="84"/>
                  <a:pt x="67" y="84"/>
                </a:cubicBezTo>
                <a:cubicBezTo>
                  <a:pt x="3" y="148"/>
                  <a:pt x="3" y="148"/>
                  <a:pt x="3" y="148"/>
                </a:cubicBezTo>
                <a:cubicBezTo>
                  <a:pt x="3" y="148"/>
                  <a:pt x="3" y="148"/>
                  <a:pt x="3" y="148"/>
                </a:cubicBezTo>
                <a:cubicBezTo>
                  <a:pt x="1" y="150"/>
                  <a:pt x="0" y="153"/>
                  <a:pt x="0" y="156"/>
                </a:cubicBezTo>
                <a:cubicBezTo>
                  <a:pt x="0" y="163"/>
                  <a:pt x="5" y="168"/>
                  <a:pt x="12" y="168"/>
                </a:cubicBezTo>
                <a:cubicBezTo>
                  <a:pt x="15" y="168"/>
                  <a:pt x="18" y="167"/>
                  <a:pt x="20" y="165"/>
                </a:cubicBezTo>
                <a:cubicBezTo>
                  <a:pt x="20" y="165"/>
                  <a:pt x="20" y="165"/>
                  <a:pt x="20" y="165"/>
                </a:cubicBezTo>
                <a:cubicBezTo>
                  <a:pt x="92" y="93"/>
                  <a:pt x="92" y="93"/>
                  <a:pt x="92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5" y="90"/>
                  <a:pt x="96" y="87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1"/>
                  <a:pt x="95" y="77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18" y="1"/>
                  <a:pt x="15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6"/>
                  <a:pt x="2" y="19"/>
                  <a:pt x="4" y="21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4AEF287-D34A-A9C5-D3A9-6F52E7DD9AA9}"/>
              </a:ext>
            </a:extLst>
          </p:cNvPr>
          <p:cNvSpPr/>
          <p:nvPr/>
        </p:nvSpPr>
        <p:spPr>
          <a:xfrm>
            <a:off x="1069396" y="4963481"/>
            <a:ext cx="10584884" cy="9959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69661E3-B29B-6B94-B245-59C7F811A556}"/>
              </a:ext>
            </a:extLst>
          </p:cNvPr>
          <p:cNvSpPr txBox="1"/>
          <p:nvPr/>
        </p:nvSpPr>
        <p:spPr>
          <a:xfrm>
            <a:off x="1211875" y="5133398"/>
            <a:ext cx="10584883" cy="6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/>
              <a:t>Untersuchung, inwiefern Quantencomputer bzw. quanten-</a:t>
            </a:r>
            <a:r>
              <a:rPr lang="de-DE" sz="1600" dirty="0" err="1"/>
              <a:t>graphenbasierte</a:t>
            </a:r>
            <a:r>
              <a:rPr lang="de-DE" sz="1600" dirty="0"/>
              <a:t> Neuronale Netze für die Vorhersage katalytischer Eigenschaften im Rahmen der Wasserstoffproduktion genutzt werden können</a:t>
            </a:r>
          </a:p>
        </p:txBody>
      </p:sp>
      <p:pic>
        <p:nvPicPr>
          <p:cNvPr id="11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E97A3745-96F4-AA1D-1447-F1FECCBC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373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400D288-7C6E-A2AE-7945-2B03D8E1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642044-47C1-12B6-9FD7-06130D4C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0771A7-67B7-0A7D-8F1A-910EFBE7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326BB8-86DC-319E-1E17-E1D84CFB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42C1788-D025-9D5A-433B-FBF1BDDD0C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1886049"/>
            <a:ext cx="11377084" cy="421004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Mayring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Philipp.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2010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“Qualitative Content Analysis.”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Peffers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Ken,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Tuure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Tuunanen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Marcus A.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Rothenberger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Samir Chatterjee. 2007. “A Design Science Research Methodology for Information Systems Research.”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Management Information Systems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24 (3): 45–77. https://doi.org/10.2753/MIS0742-1222240302.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.” n.d.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Accessed November 28, 2023. https://pytorch.org/.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Schuld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I.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Sinayskiy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F.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Petruccione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2015. “An Introduction to Quantum Machine Learning.”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Contemporary Physics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56 (2): 172–85. https://doi.org/10.1080/00107514.2014.964942.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“Torch_geometric.Datasets.QM9 —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Pytorch_geometric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Documentation.” n.d. Accessed November 22, 2023. https://pytorch-geometric.readthedocs.io/en/latest/generated/torch_geometric.datasets.QM9.html.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Tran, Richard, Janice Lan, Muhammed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Shuaibi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Brandon M. Wood, Siddharth Goyal, Abhishek Das, Javier Heras-Domingo, et al. 2023. “The Open Catalyst 2022 (OC22) Dataset and Challenges for Oxide Electrocatalysts.”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ACS Catalysis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13 (5): 3066–84. https://doi.org/10.1021/acscatal.2c05426.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Tychola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Kyriaki A.,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Theofanis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Kalampokas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George A.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Papakostas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2023. “Quantum Machine Learning—An Overview.”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Electronics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12 (11): 2379. https://doi.org/10.3390/electronics12112379.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Veličković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Petar. 2023. “Everything Is Connected: Graph Neural Networks.”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Opinion in Structural Biology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79 (April): 102538. https://doi.org/10.1016/j.sbi.2023.102538.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Verdon, Guillaume, Trevor McCourt,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Enxhell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Luzhnica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Vikash Singh, Stefan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Leichenauer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Jack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Hidary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2019a. “Quantum Graph Neural Networks.”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http://arxiv.org/abs/1909.12264.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Webster, Jane, and Richard T. Watson. 2002. “Analyzing the Past to Prepare for the Future: Writing a Literature Review.”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 Quarterly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26 (2): xiii–xxiii.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Wirth,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Rüdiger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Jochen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Hipp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n.d. “CRISP-DM: Towards a Standard Process Model for Data Mining.”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“Wu et al. - 2021 - A Comprehensive Survey on Graph Neural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Networks.Pdf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.” n.d. Accessed November 21, 2023. https://ieeexplore.ieee.org/ielaam/5962385/9312808/9046288-aam.pdf.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Wu,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Zonghan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Shirui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Pan,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Fengwen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Chen,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Guodong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Chengqi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Zhang, and Philip S. Yu. 2021. “A Comprehensive Survey on Graph Neural Networks.”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Transactions on Neural Networks and Learning Systems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32 (1): 4–24. https://doi.org/10.1109/TNNLS.2020.2978386.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Xiong,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Zhaoping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Dingyan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Xiaohong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Liu, Zhong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Feisheng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Xiaozhe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Xutong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Zhaojun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Li, et al. 2019. “Pushing the Boundaries of Molecular Representation for Drug Discovery with Graph Attention Mechanism.”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Medicinal Chemistry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63 (August). https://doi.org/10.1021/acs.jmedchem.9b00959.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Keyulu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Weihua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Hu, Jure </a:t>
            </a: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Leskovec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Stefanie </a:t>
            </a:r>
            <a:r>
              <a:rPr lang="de-DE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Jegelka</a:t>
            </a:r>
            <a:r>
              <a:rPr lang="de-DE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2019. “How Powerful Are Graph Neural Networks?”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http://arxiv.org/abs/1810.00826.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Dafeng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Chalachew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Mebrahtu,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Shuangyin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Wang, and Regina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Palkovits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2023. “Innovative Electrochemical Strategies for Hydrogen Production: From Electricity Input to Electricity Output.” </a:t>
            </a:r>
            <a:r>
              <a:rPr lang="en-US" sz="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Angewandte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Chemie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International Edition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62 (16): e202214333. https://doi.org/10.1002/anie.202214333.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Zhang, Si,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Hanghang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Jiejun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Xu, and Ross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Maciejewski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2019. “Graph Convolutional Networks: A Comprehensive Review.”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Computational Social Networks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 (1): 11. https://doi.org/10.1186/s40649-019-0069-y.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Zheng, Jin, Qing Gao, and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Yanxuan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Lv. 2021. “Quantum Graph Convolutional Neural Networks.”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http://arxiv.org/abs/2107.03257.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Zhou, Jie,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Ganqu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Cui,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Shengding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Hu,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Zhengyan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Zhang, Cheng Yang,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Zhiyuan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Liu,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Lifeng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Changcheng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Li, and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Maosong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Sun. 2020. “Graph Neural Networks: A Review of Methods and Applications.”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Open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1: 57–81. https://doi.org/10.1016/j.aiopen.2021.01.001.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2906088F-7B5D-E8E7-F27E-59FD7B913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812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Bei Fragen kontaktieren Sie bitte:</a:t>
            </a:r>
          </a:p>
          <a:p>
            <a:pPr lvl="1"/>
            <a:r>
              <a:rPr lang="de-DE" dirty="0"/>
              <a:t>Tobias Roth</a:t>
            </a:r>
          </a:p>
          <a:p>
            <a:r>
              <a:rPr lang="de-DE" dirty="0"/>
              <a:t>Fakultät WV | Wirtschaftsinformatik</a:t>
            </a:r>
          </a:p>
          <a:p>
            <a:r>
              <a:rPr lang="de-DE" dirty="0"/>
              <a:t>toroth@hs-heilbronn.de</a:t>
            </a:r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/>
              <a:t>VIELEN DANK!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/>
          <a:stretch/>
        </p:blipFill>
        <p:spPr/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2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45E1BBAE-0222-0946-4F44-6F74D641E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5A57FD68-74A8-B3F9-F170-BD489C98EDC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F99A08-2415-4F05-0413-3F064600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283DC6-D70C-3E6F-63D0-3378D83AFE14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0" marR="0" lvl="0" indent="0" algn="ctr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Globale Forschungsfrage:</a:t>
            </a:r>
          </a:p>
          <a:p>
            <a:pPr marL="0" marR="0" lvl="0" indent="0" algn="ctr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„Wie können klassische und quanten-</a:t>
            </a:r>
            <a:r>
              <a:rPr kumimoji="0" lang="de-DE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graphenbasierte</a:t>
            </a:r>
            <a:r>
              <a:rPr kumimoji="0" lang="de-DE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Neuronale Netze für die Vorhersage molekularer Eigenschaften genutzt werden?"</a:t>
            </a:r>
          </a:p>
          <a:p>
            <a:pPr marL="0" marR="0" lvl="0" indent="0" algn="ctr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endParaRPr kumimoji="0" lang="de-DE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Q1: 	Wie funktionieren GNNs und Quanten-GNNs?</a:t>
            </a:r>
          </a:p>
          <a:p>
            <a:pPr marL="0" marR="0" lvl="0" indent="0" algn="l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Q2:	Wie müssen molekulare Daten verarbeitetet werden, damit sie mit 		einem Quantencomputer verwendet werden können?</a:t>
            </a:r>
          </a:p>
          <a:p>
            <a:pPr marL="0" marR="0" lvl="0" indent="0" algn="l" defTabSz="914407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de-DE" sz="2000" dirty="0">
                <a:solidFill>
                  <a:prstClr val="white"/>
                </a:solidFill>
                <a:latin typeface="Arial"/>
                <a:cs typeface="Arial"/>
              </a:rPr>
              <a:t>Q3: 	Wie ist die Leistung im Vergleich zu klassischen GNNs?</a:t>
            </a:r>
            <a:endParaRPr kumimoji="0" lang="de-DE" sz="3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40AB8-6C8E-0EBA-0FD4-5B0B9BD1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62AEE3-6122-1CDA-7CE0-8DB91326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AA478C-7C35-C730-C63A-8774C80F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87D3EBBE-4AD3-5DD8-BFA9-72BE2662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83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61478A-BF62-6960-92B5-7707CC92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B52EBD-EEFB-33F2-6B13-2A7EBB6A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D3AD67-ECFC-21C0-D93D-A224444D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F9666ED-7DF0-B92E-0EA2-4B82E87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sz="2400" b="0" dirty="0"/>
              <a:t>Zielsetzung</a:t>
            </a:r>
            <a:endParaRPr lang="en-US" dirty="0"/>
          </a:p>
        </p:txBody>
      </p:sp>
      <p:pic>
        <p:nvPicPr>
          <p:cNvPr id="10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E1AD64D0-2F61-5EFC-A493-B88D451A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FA29F24A-3A28-D4FF-F234-C0E5E2A9D9A6}"/>
              </a:ext>
            </a:extLst>
          </p:cNvPr>
          <p:cNvSpPr/>
          <p:nvPr/>
        </p:nvSpPr>
        <p:spPr>
          <a:xfrm>
            <a:off x="406401" y="2092343"/>
            <a:ext cx="1150551" cy="11505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Rounded Rectangle 23">
            <a:extLst>
              <a:ext uri="{FF2B5EF4-FFF2-40B4-BE49-F238E27FC236}">
                <a16:creationId xmlns:a16="http://schemas.microsoft.com/office/drawing/2014/main" id="{058C95EB-EC7D-0691-92AD-2E672DC8680D}"/>
              </a:ext>
            </a:extLst>
          </p:cNvPr>
          <p:cNvSpPr/>
          <p:nvPr/>
        </p:nvSpPr>
        <p:spPr>
          <a:xfrm>
            <a:off x="1657667" y="2092342"/>
            <a:ext cx="10118332" cy="1146171"/>
          </a:xfrm>
          <a:prstGeom prst="roundRect">
            <a:avLst>
              <a:gd name="adj" fmla="val 91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6CA883-8015-6F76-5628-CE0B73C26EDC}"/>
              </a:ext>
            </a:extLst>
          </p:cNvPr>
          <p:cNvSpPr txBox="1"/>
          <p:nvPr/>
        </p:nvSpPr>
        <p:spPr>
          <a:xfrm>
            <a:off x="1903469" y="2170285"/>
            <a:ext cx="95883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Ziel: Implementierung eines klassischen GNNs und eines Quanten-GNNs</a:t>
            </a:r>
          </a:p>
          <a:p>
            <a:endParaRPr lang="de-DE" sz="1600" b="1" dirty="0"/>
          </a:p>
          <a:p>
            <a:r>
              <a:rPr lang="de-DE" sz="1600" dirty="0"/>
              <a:t>Auf Basis der vorhandenen Literatur einen Prototyp konzeptionieren, implementieren und evaluieren</a:t>
            </a:r>
          </a:p>
          <a:p>
            <a:endParaRPr lang="de-DE" sz="1600" b="1" dirty="0"/>
          </a:p>
        </p:txBody>
      </p:sp>
      <p:pic>
        <p:nvPicPr>
          <p:cNvPr id="14" name="Grafik 13" descr="Volltreffer mit einfarbiger Füllung">
            <a:extLst>
              <a:ext uri="{FF2B5EF4-FFF2-40B4-BE49-F238E27FC236}">
                <a16:creationId xmlns:a16="http://schemas.microsoft.com/office/drawing/2014/main" id="{36F7386E-11BE-14D4-56C4-36B29FECE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116" y="2193058"/>
            <a:ext cx="949120" cy="949120"/>
          </a:xfrm>
          <a:prstGeom prst="rect">
            <a:avLst/>
          </a:prstGeom>
        </p:spPr>
      </p:pic>
      <p:pic>
        <p:nvPicPr>
          <p:cNvPr id="18" name="Grafik 17" descr="Dokument mit einfarbiger Füllung">
            <a:extLst>
              <a:ext uri="{FF2B5EF4-FFF2-40B4-BE49-F238E27FC236}">
                <a16:creationId xmlns:a16="http://schemas.microsoft.com/office/drawing/2014/main" id="{FC4F9EAC-1EB0-0E51-2DA0-DEB130771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1013" y="4279381"/>
            <a:ext cx="914400" cy="9144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8E83916-B9BE-6C16-8501-14AB5FF46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987" y="3386747"/>
            <a:ext cx="10235812" cy="2907488"/>
          </a:xfrm>
          <a:prstGeom prst="rect">
            <a:avLst/>
          </a:prstGeom>
        </p:spPr>
      </p:pic>
      <p:sp>
        <p:nvSpPr>
          <p:cNvPr id="24" name="Rounded Rectangle 4">
            <a:extLst>
              <a:ext uri="{FF2B5EF4-FFF2-40B4-BE49-F238E27FC236}">
                <a16:creationId xmlns:a16="http://schemas.microsoft.com/office/drawing/2014/main" id="{5DA4CC12-52D9-713C-BBF0-1110D6DF8BD1}"/>
              </a:ext>
            </a:extLst>
          </p:cNvPr>
          <p:cNvSpPr/>
          <p:nvPr/>
        </p:nvSpPr>
        <p:spPr>
          <a:xfrm>
            <a:off x="10732076" y="4182464"/>
            <a:ext cx="1150551" cy="1150551"/>
          </a:xfrm>
          <a:prstGeom prst="roundRect">
            <a:avLst/>
          </a:prstGeom>
          <a:solidFill>
            <a:srgbClr val="667E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5" name="Grafik 24" descr="Dokument mit einfarbiger Füllung">
            <a:extLst>
              <a:ext uri="{FF2B5EF4-FFF2-40B4-BE49-F238E27FC236}">
                <a16:creationId xmlns:a16="http://schemas.microsoft.com/office/drawing/2014/main" id="{78B8A739-02A3-1B0D-93A4-A041F9F71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9620" y="43005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C04562-8788-85A1-C5D2-2F8D530A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7099FCF-3135-FC36-3945-D635648B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78E67F-CE94-8947-C54E-9A746EEA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D38638-41B4-EC59-258A-2BFF188F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sz="2400" b="0" dirty="0"/>
              <a:t>Methodik</a:t>
            </a:r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E309B04-D443-B1C4-A713-B8AA96EBD7C3}"/>
              </a:ext>
            </a:extLst>
          </p:cNvPr>
          <p:cNvSpPr/>
          <p:nvPr/>
        </p:nvSpPr>
        <p:spPr>
          <a:xfrm>
            <a:off x="401333" y="1921249"/>
            <a:ext cx="11377085" cy="43996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7558DF3-C208-D756-5C98-DAE6E677D1D4}"/>
              </a:ext>
            </a:extLst>
          </p:cNvPr>
          <p:cNvSpPr/>
          <p:nvPr/>
        </p:nvSpPr>
        <p:spPr>
          <a:xfrm>
            <a:off x="410003" y="1921249"/>
            <a:ext cx="86135" cy="43996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6F09EAC-F4BB-78AF-8E69-96D7AB77A748}"/>
              </a:ext>
            </a:extLst>
          </p:cNvPr>
          <p:cNvSpPr/>
          <p:nvPr/>
        </p:nvSpPr>
        <p:spPr>
          <a:xfrm>
            <a:off x="410003" y="1921249"/>
            <a:ext cx="11368415" cy="262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latin typeface="+mj-lt"/>
                <a:ea typeface="Open Sans" panose="020B0606030504020204" pitchFamily="34" charset="0"/>
                <a:cs typeface="Segoe UI Light" panose="020B0502040204020203" pitchFamily="34" charset="0"/>
              </a:rPr>
              <a:t>Design-Science-Research </a:t>
            </a:r>
            <a:r>
              <a:rPr lang="en-US" sz="1400" err="1">
                <a:latin typeface="+mj-lt"/>
                <a:ea typeface="Open Sans" panose="020B0606030504020204" pitchFamily="34" charset="0"/>
                <a:cs typeface="Segoe UI Light" panose="020B0502040204020203" pitchFamily="34" charset="0"/>
              </a:rPr>
              <a:t>nach</a:t>
            </a:r>
            <a:r>
              <a:rPr lang="en-US" sz="1400">
                <a:latin typeface="+mj-lt"/>
                <a:ea typeface="Open Sans" panose="020B0606030504020204" pitchFamily="34" charset="0"/>
                <a:cs typeface="Segoe UI Light" panose="020B0502040204020203" pitchFamily="34" charset="0"/>
              </a:rPr>
              <a:t> </a:t>
            </a:r>
            <a:r>
              <a:rPr lang="en-US" sz="1400" err="1">
                <a:latin typeface="+mj-lt"/>
                <a:ea typeface="Open Sans" panose="020B0606030504020204" pitchFamily="34" charset="0"/>
                <a:cs typeface="Segoe UI Light" panose="020B0502040204020203" pitchFamily="34" charset="0"/>
              </a:rPr>
              <a:t>Peffers</a:t>
            </a:r>
            <a:r>
              <a:rPr lang="en-US" sz="1400">
                <a:latin typeface="+mj-lt"/>
                <a:ea typeface="Open Sans" panose="020B0606030504020204" pitchFamily="34" charset="0"/>
                <a:cs typeface="Segoe UI Light" panose="020B0502040204020203" pitchFamily="34" charset="0"/>
              </a:rPr>
              <a:t> et al. (2007)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DD02D4C-5FAC-58BC-042B-4A411D12CF0D}"/>
              </a:ext>
            </a:extLst>
          </p:cNvPr>
          <p:cNvSpPr/>
          <p:nvPr/>
        </p:nvSpPr>
        <p:spPr>
          <a:xfrm>
            <a:off x="590944" y="2368392"/>
            <a:ext cx="11187474" cy="525825"/>
          </a:xfrm>
          <a:prstGeom prst="rect">
            <a:avLst/>
          </a:prstGeom>
          <a:noFill/>
          <a:ln w="190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566131C-E0AE-0995-EB73-E662CB8657F2}"/>
              </a:ext>
            </a:extLst>
          </p:cNvPr>
          <p:cNvSpPr/>
          <p:nvPr/>
        </p:nvSpPr>
        <p:spPr>
          <a:xfrm>
            <a:off x="670673" y="2348958"/>
            <a:ext cx="2434256" cy="525825"/>
          </a:xfrm>
          <a:custGeom>
            <a:avLst/>
            <a:gdLst>
              <a:gd name="connsiteX0" fmla="*/ 0 w 2032099"/>
              <a:gd name="connsiteY0" fmla="*/ 0 h 525825"/>
              <a:gd name="connsiteX1" fmla="*/ 1769187 w 2032099"/>
              <a:gd name="connsiteY1" fmla="*/ 0 h 525825"/>
              <a:gd name="connsiteX2" fmla="*/ 2032099 w 2032099"/>
              <a:gd name="connsiteY2" fmla="*/ 262913 h 525825"/>
              <a:gd name="connsiteX3" fmla="*/ 1769187 w 2032099"/>
              <a:gd name="connsiteY3" fmla="*/ 525825 h 525825"/>
              <a:gd name="connsiteX4" fmla="*/ 0 w 2032099"/>
              <a:gd name="connsiteY4" fmla="*/ 525825 h 525825"/>
              <a:gd name="connsiteX5" fmla="*/ 262913 w 2032099"/>
              <a:gd name="connsiteY5" fmla="*/ 262913 h 525825"/>
              <a:gd name="connsiteX6" fmla="*/ 0 w 2032099"/>
              <a:gd name="connsiteY6" fmla="*/ 0 h 5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99" h="525825">
                <a:moveTo>
                  <a:pt x="0" y="0"/>
                </a:moveTo>
                <a:lnTo>
                  <a:pt x="1769187" y="0"/>
                </a:lnTo>
                <a:lnTo>
                  <a:pt x="2032099" y="262913"/>
                </a:lnTo>
                <a:lnTo>
                  <a:pt x="1769187" y="525825"/>
                </a:lnTo>
                <a:lnTo>
                  <a:pt x="0" y="525825"/>
                </a:lnTo>
                <a:lnTo>
                  <a:pt x="262913" y="262913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919" tIns="16002" rIns="27891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Problemstellung &amp; Motivation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8833968-154A-1604-A2BF-ED7D84A2E409}"/>
              </a:ext>
            </a:extLst>
          </p:cNvPr>
          <p:cNvSpPr/>
          <p:nvPr/>
        </p:nvSpPr>
        <p:spPr>
          <a:xfrm>
            <a:off x="670675" y="3004031"/>
            <a:ext cx="2434256" cy="525825"/>
          </a:xfrm>
          <a:custGeom>
            <a:avLst/>
            <a:gdLst>
              <a:gd name="connsiteX0" fmla="*/ 0 w 2032099"/>
              <a:gd name="connsiteY0" fmla="*/ 0 h 525825"/>
              <a:gd name="connsiteX1" fmla="*/ 1769187 w 2032099"/>
              <a:gd name="connsiteY1" fmla="*/ 0 h 525825"/>
              <a:gd name="connsiteX2" fmla="*/ 2032099 w 2032099"/>
              <a:gd name="connsiteY2" fmla="*/ 262913 h 525825"/>
              <a:gd name="connsiteX3" fmla="*/ 1769187 w 2032099"/>
              <a:gd name="connsiteY3" fmla="*/ 525825 h 525825"/>
              <a:gd name="connsiteX4" fmla="*/ 0 w 2032099"/>
              <a:gd name="connsiteY4" fmla="*/ 525825 h 525825"/>
              <a:gd name="connsiteX5" fmla="*/ 262913 w 2032099"/>
              <a:gd name="connsiteY5" fmla="*/ 262913 h 525825"/>
              <a:gd name="connsiteX6" fmla="*/ 0 w 2032099"/>
              <a:gd name="connsiteY6" fmla="*/ 0 h 5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99" h="525825">
                <a:moveTo>
                  <a:pt x="0" y="0"/>
                </a:moveTo>
                <a:lnTo>
                  <a:pt x="1769187" y="0"/>
                </a:lnTo>
                <a:lnTo>
                  <a:pt x="2032099" y="262913"/>
                </a:lnTo>
                <a:lnTo>
                  <a:pt x="1769187" y="525825"/>
                </a:lnTo>
                <a:lnTo>
                  <a:pt x="0" y="525825"/>
                </a:lnTo>
                <a:lnTo>
                  <a:pt x="262913" y="262913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10919" tIns="16002" rIns="27891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Zielsetzung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definieren</a:t>
            </a:r>
            <a:endParaRPr lang="de-DE" sz="1200" b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D6D1D90D-72AE-3CE0-D34F-4D4F266637AF}"/>
              </a:ext>
            </a:extLst>
          </p:cNvPr>
          <p:cNvSpPr/>
          <p:nvPr/>
        </p:nvSpPr>
        <p:spPr>
          <a:xfrm>
            <a:off x="670674" y="3659104"/>
            <a:ext cx="2434256" cy="525825"/>
          </a:xfrm>
          <a:custGeom>
            <a:avLst/>
            <a:gdLst>
              <a:gd name="connsiteX0" fmla="*/ 0 w 2032099"/>
              <a:gd name="connsiteY0" fmla="*/ 0 h 525825"/>
              <a:gd name="connsiteX1" fmla="*/ 1769187 w 2032099"/>
              <a:gd name="connsiteY1" fmla="*/ 0 h 525825"/>
              <a:gd name="connsiteX2" fmla="*/ 2032099 w 2032099"/>
              <a:gd name="connsiteY2" fmla="*/ 262913 h 525825"/>
              <a:gd name="connsiteX3" fmla="*/ 1769187 w 2032099"/>
              <a:gd name="connsiteY3" fmla="*/ 525825 h 525825"/>
              <a:gd name="connsiteX4" fmla="*/ 0 w 2032099"/>
              <a:gd name="connsiteY4" fmla="*/ 525825 h 525825"/>
              <a:gd name="connsiteX5" fmla="*/ 262913 w 2032099"/>
              <a:gd name="connsiteY5" fmla="*/ 262913 h 525825"/>
              <a:gd name="connsiteX6" fmla="*/ 0 w 2032099"/>
              <a:gd name="connsiteY6" fmla="*/ 0 h 5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99" h="525825">
                <a:moveTo>
                  <a:pt x="0" y="0"/>
                </a:moveTo>
                <a:lnTo>
                  <a:pt x="1769187" y="0"/>
                </a:lnTo>
                <a:lnTo>
                  <a:pt x="2032099" y="262913"/>
                </a:lnTo>
                <a:lnTo>
                  <a:pt x="1769187" y="525825"/>
                </a:lnTo>
                <a:lnTo>
                  <a:pt x="0" y="525825"/>
                </a:lnTo>
                <a:lnTo>
                  <a:pt x="262913" y="262913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10919" tIns="16002" rIns="27891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Design &amp; Entwicklung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CF21806-A9BC-26A1-FD21-343D5A657DF3}"/>
              </a:ext>
            </a:extLst>
          </p:cNvPr>
          <p:cNvSpPr/>
          <p:nvPr/>
        </p:nvSpPr>
        <p:spPr>
          <a:xfrm>
            <a:off x="670674" y="4314177"/>
            <a:ext cx="2434256" cy="525825"/>
          </a:xfrm>
          <a:custGeom>
            <a:avLst/>
            <a:gdLst>
              <a:gd name="connsiteX0" fmla="*/ 0 w 2032099"/>
              <a:gd name="connsiteY0" fmla="*/ 0 h 525825"/>
              <a:gd name="connsiteX1" fmla="*/ 1769187 w 2032099"/>
              <a:gd name="connsiteY1" fmla="*/ 0 h 525825"/>
              <a:gd name="connsiteX2" fmla="*/ 2032099 w 2032099"/>
              <a:gd name="connsiteY2" fmla="*/ 262913 h 525825"/>
              <a:gd name="connsiteX3" fmla="*/ 1769187 w 2032099"/>
              <a:gd name="connsiteY3" fmla="*/ 525825 h 525825"/>
              <a:gd name="connsiteX4" fmla="*/ 0 w 2032099"/>
              <a:gd name="connsiteY4" fmla="*/ 525825 h 525825"/>
              <a:gd name="connsiteX5" fmla="*/ 262913 w 2032099"/>
              <a:gd name="connsiteY5" fmla="*/ 262913 h 525825"/>
              <a:gd name="connsiteX6" fmla="*/ 0 w 2032099"/>
              <a:gd name="connsiteY6" fmla="*/ 0 h 5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99" h="525825">
                <a:moveTo>
                  <a:pt x="0" y="0"/>
                </a:moveTo>
                <a:lnTo>
                  <a:pt x="1769187" y="0"/>
                </a:lnTo>
                <a:lnTo>
                  <a:pt x="2032099" y="262913"/>
                </a:lnTo>
                <a:lnTo>
                  <a:pt x="1769187" y="525825"/>
                </a:lnTo>
                <a:lnTo>
                  <a:pt x="0" y="525825"/>
                </a:lnTo>
                <a:lnTo>
                  <a:pt x="262913" y="262913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10919" tIns="16002" rIns="27891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Demonstration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BBC0307F-DA7F-246E-699A-3D0E2F518561}"/>
              </a:ext>
            </a:extLst>
          </p:cNvPr>
          <p:cNvSpPr/>
          <p:nvPr/>
        </p:nvSpPr>
        <p:spPr>
          <a:xfrm>
            <a:off x="670673" y="4969250"/>
            <a:ext cx="2434256" cy="525825"/>
          </a:xfrm>
          <a:custGeom>
            <a:avLst/>
            <a:gdLst>
              <a:gd name="connsiteX0" fmla="*/ 0 w 2032099"/>
              <a:gd name="connsiteY0" fmla="*/ 0 h 525825"/>
              <a:gd name="connsiteX1" fmla="*/ 1769187 w 2032099"/>
              <a:gd name="connsiteY1" fmla="*/ 0 h 525825"/>
              <a:gd name="connsiteX2" fmla="*/ 2032099 w 2032099"/>
              <a:gd name="connsiteY2" fmla="*/ 262913 h 525825"/>
              <a:gd name="connsiteX3" fmla="*/ 1769187 w 2032099"/>
              <a:gd name="connsiteY3" fmla="*/ 525825 h 525825"/>
              <a:gd name="connsiteX4" fmla="*/ 0 w 2032099"/>
              <a:gd name="connsiteY4" fmla="*/ 525825 h 525825"/>
              <a:gd name="connsiteX5" fmla="*/ 262913 w 2032099"/>
              <a:gd name="connsiteY5" fmla="*/ 262913 h 525825"/>
              <a:gd name="connsiteX6" fmla="*/ 0 w 2032099"/>
              <a:gd name="connsiteY6" fmla="*/ 0 h 5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99" h="525825">
                <a:moveTo>
                  <a:pt x="0" y="0"/>
                </a:moveTo>
                <a:lnTo>
                  <a:pt x="1769187" y="0"/>
                </a:lnTo>
                <a:lnTo>
                  <a:pt x="2032099" y="262913"/>
                </a:lnTo>
                <a:lnTo>
                  <a:pt x="1769187" y="525825"/>
                </a:lnTo>
                <a:lnTo>
                  <a:pt x="0" y="525825"/>
                </a:lnTo>
                <a:lnTo>
                  <a:pt x="262913" y="262913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10919" tIns="16002" rIns="27891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b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32D0B27-9E06-99DF-0D14-22363DAA9781}"/>
              </a:ext>
            </a:extLst>
          </p:cNvPr>
          <p:cNvSpPr/>
          <p:nvPr/>
        </p:nvSpPr>
        <p:spPr>
          <a:xfrm>
            <a:off x="670673" y="5624323"/>
            <a:ext cx="2434256" cy="525825"/>
          </a:xfrm>
          <a:custGeom>
            <a:avLst/>
            <a:gdLst>
              <a:gd name="connsiteX0" fmla="*/ 0 w 2032099"/>
              <a:gd name="connsiteY0" fmla="*/ 0 h 525825"/>
              <a:gd name="connsiteX1" fmla="*/ 1769187 w 2032099"/>
              <a:gd name="connsiteY1" fmla="*/ 0 h 525825"/>
              <a:gd name="connsiteX2" fmla="*/ 2032099 w 2032099"/>
              <a:gd name="connsiteY2" fmla="*/ 262913 h 525825"/>
              <a:gd name="connsiteX3" fmla="*/ 1769187 w 2032099"/>
              <a:gd name="connsiteY3" fmla="*/ 525825 h 525825"/>
              <a:gd name="connsiteX4" fmla="*/ 0 w 2032099"/>
              <a:gd name="connsiteY4" fmla="*/ 525825 h 525825"/>
              <a:gd name="connsiteX5" fmla="*/ 262913 w 2032099"/>
              <a:gd name="connsiteY5" fmla="*/ 262913 h 525825"/>
              <a:gd name="connsiteX6" fmla="*/ 0 w 2032099"/>
              <a:gd name="connsiteY6" fmla="*/ 0 h 5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99" h="525825">
                <a:moveTo>
                  <a:pt x="0" y="0"/>
                </a:moveTo>
                <a:lnTo>
                  <a:pt x="1769187" y="0"/>
                </a:lnTo>
                <a:lnTo>
                  <a:pt x="2032099" y="262913"/>
                </a:lnTo>
                <a:lnTo>
                  <a:pt x="1769187" y="525825"/>
                </a:lnTo>
                <a:lnTo>
                  <a:pt x="0" y="525825"/>
                </a:lnTo>
                <a:lnTo>
                  <a:pt x="262913" y="262913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10919" tIns="16002" rIns="278914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Kommunikation</a:t>
            </a: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6D2CD9E5-13D8-319A-76A8-368747B0E6E7}"/>
              </a:ext>
            </a:extLst>
          </p:cNvPr>
          <p:cNvSpPr>
            <a:spLocks/>
          </p:cNvSpPr>
          <p:nvPr/>
        </p:nvSpPr>
        <p:spPr>
          <a:xfrm>
            <a:off x="3277356" y="2401501"/>
            <a:ext cx="8328635" cy="42073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Auseinandersetzung mit dem Thema</a:t>
            </a: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DDE5DDFD-AFE9-86F4-C546-CB77BDA2EBB8}"/>
              </a:ext>
            </a:extLst>
          </p:cNvPr>
          <p:cNvSpPr>
            <a:spLocks/>
          </p:cNvSpPr>
          <p:nvPr/>
        </p:nvSpPr>
        <p:spPr>
          <a:xfrm>
            <a:off x="3277356" y="3056804"/>
            <a:ext cx="8328635" cy="42073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Definition der Forschungsfragen und Artefakte in Kooperation mit dem </a:t>
            </a:r>
            <a:r>
              <a:rPr lang="de-DE" sz="1200" dirty="0" err="1">
                <a:solidFill>
                  <a:schemeClr val="tx1"/>
                </a:solidFill>
              </a:rPr>
              <a:t>Frauenhofer</a:t>
            </a:r>
            <a:r>
              <a:rPr lang="de-DE" sz="1200" dirty="0">
                <a:solidFill>
                  <a:schemeClr val="tx1"/>
                </a:solidFill>
              </a:rPr>
              <a:t> IPA</a:t>
            </a:r>
          </a:p>
        </p:txBody>
      </p:sp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94D2F384-9851-FD33-C60E-2165C74B12EE}"/>
              </a:ext>
            </a:extLst>
          </p:cNvPr>
          <p:cNvSpPr>
            <a:spLocks/>
          </p:cNvSpPr>
          <p:nvPr/>
        </p:nvSpPr>
        <p:spPr>
          <a:xfrm>
            <a:off x="3277356" y="3711647"/>
            <a:ext cx="8328635" cy="42073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de-DE" sz="1200" dirty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Literaturanalyse, Analyse der </a:t>
            </a:r>
            <a:r>
              <a:rPr lang="de-DE" sz="1200" dirty="0" err="1">
                <a:solidFill>
                  <a:schemeClr val="tx1"/>
                </a:solidFill>
              </a:rPr>
              <a:t>Foundation</a:t>
            </a:r>
            <a:r>
              <a:rPr lang="de-DE" sz="1200" dirty="0">
                <a:solidFill>
                  <a:schemeClr val="tx1"/>
                </a:solidFill>
              </a:rPr>
              <a:t> Paper 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de-DE" sz="1200" dirty="0">
                <a:solidFill>
                  <a:schemeClr val="tx1"/>
                </a:solidFill>
              </a:rPr>
              <a:t>Implementierung der GNNs nach CRISP-DM </a:t>
            </a:r>
            <a:r>
              <a:rPr lang="de-DE" sz="1050" dirty="0">
                <a:solidFill>
                  <a:schemeClr val="tx1"/>
                </a:solidFill>
              </a:rPr>
              <a:t>(Wirth und Hipp 200)</a:t>
            </a:r>
            <a:endParaRPr lang="de-DE" sz="1200" dirty="0">
              <a:solidFill>
                <a:schemeClr val="tx1"/>
              </a:solidFill>
            </a:endParaRPr>
          </a:p>
          <a:p>
            <a:endParaRPr lang="en-MY" sz="1200" dirty="0">
              <a:solidFill>
                <a:schemeClr val="tx1"/>
              </a:solidFill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53E5E0F-C8BE-1780-5F18-D493DB83958F}"/>
              </a:ext>
            </a:extLst>
          </p:cNvPr>
          <p:cNvSpPr>
            <a:spLocks/>
          </p:cNvSpPr>
          <p:nvPr/>
        </p:nvSpPr>
        <p:spPr>
          <a:xfrm>
            <a:off x="3277356" y="4366720"/>
            <a:ext cx="8328635" cy="42073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Durchführung der Vorhersage von Potentialflächen mithilfe verschiedener Datensätze</a:t>
            </a:r>
          </a:p>
        </p:txBody>
      </p:sp>
      <p:sp>
        <p:nvSpPr>
          <p:cNvPr id="21" name="Rounded Rectangle 5">
            <a:extLst>
              <a:ext uri="{FF2B5EF4-FFF2-40B4-BE49-F238E27FC236}">
                <a16:creationId xmlns:a16="http://schemas.microsoft.com/office/drawing/2014/main" id="{5D29AC1D-B701-24A4-533C-2C193B5C0B08}"/>
              </a:ext>
            </a:extLst>
          </p:cNvPr>
          <p:cNvSpPr>
            <a:spLocks/>
          </p:cNvSpPr>
          <p:nvPr/>
        </p:nvSpPr>
        <p:spPr>
          <a:xfrm>
            <a:off x="3277356" y="5018993"/>
            <a:ext cx="8328635" cy="42073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Evaluierung, Vergleich der implementierten GNNs</a:t>
            </a:r>
            <a:endParaRPr lang="en-MY" sz="1200" dirty="0">
              <a:solidFill>
                <a:schemeClr val="tx1"/>
              </a:solidFill>
            </a:endParaRP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F591AA81-0E5B-6FC1-3406-B77E02A2A9FD}"/>
              </a:ext>
            </a:extLst>
          </p:cNvPr>
          <p:cNvSpPr>
            <a:spLocks/>
          </p:cNvSpPr>
          <p:nvPr/>
        </p:nvSpPr>
        <p:spPr>
          <a:xfrm>
            <a:off x="3277356" y="5676866"/>
            <a:ext cx="8328635" cy="42073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Mögliche Veröffentlichung der Paper und Einbindung des Codes in </a:t>
            </a:r>
            <a:r>
              <a:rPr lang="de-DE" sz="1200" dirty="0" err="1">
                <a:solidFill>
                  <a:schemeClr val="tx1"/>
                </a:solidFill>
              </a:rPr>
              <a:t>sQUlearn</a:t>
            </a:r>
            <a:r>
              <a:rPr lang="de-DE" sz="1200" dirty="0">
                <a:solidFill>
                  <a:schemeClr val="tx1"/>
                </a:solidFill>
              </a:rPr>
              <a:t> Python-Bibliothek</a:t>
            </a:r>
          </a:p>
        </p:txBody>
      </p:sp>
      <p:pic>
        <p:nvPicPr>
          <p:cNvPr id="23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A78D0807-003D-23E4-1AB1-B2227FF2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18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EE9E66F-DA78-EE58-850E-115BA3CB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129" y="2017065"/>
            <a:ext cx="3105850" cy="4025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CA1CFEC-8EAF-B3B6-6250-018155D7B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729" y="2160001"/>
            <a:ext cx="6358050" cy="1531425"/>
          </a:xfrm>
        </p:spPr>
        <p:txBody>
          <a:bodyPr/>
          <a:lstStyle/>
          <a:p>
            <a:r>
              <a:rPr lang="de-DE" sz="4000" dirty="0" err="1"/>
              <a:t>paper</a:t>
            </a:r>
            <a:r>
              <a:rPr lang="de-DE" sz="4000" dirty="0"/>
              <a:t> 1: </a:t>
            </a:r>
            <a:br>
              <a:rPr lang="de-DE" sz="4000" dirty="0"/>
            </a:br>
            <a:r>
              <a:rPr lang="de-DE" sz="4000" dirty="0" err="1"/>
              <a:t>Architectures</a:t>
            </a:r>
            <a:r>
              <a:rPr lang="de-DE" sz="4000" dirty="0"/>
              <a:t> of Graph </a:t>
            </a:r>
            <a:r>
              <a:rPr lang="de-DE" sz="4000" dirty="0" err="1"/>
              <a:t>Neural</a:t>
            </a:r>
            <a:r>
              <a:rPr lang="de-DE" sz="4000" dirty="0"/>
              <a:t> Networks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4FDE0D-CE7A-BF94-C6A7-21EBA91C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BA5D1E-2792-9EB8-1DEB-DBD343BA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46259D-F764-084E-0BE3-5335A447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5B4DC1AD-4A0A-3216-86C2-4A98A286A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C6A406B-0024-2AC5-6BCF-96EC9169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227" y="1732293"/>
            <a:ext cx="3105850" cy="4025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39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4D9F1-CA79-E19D-AC00-C017B799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Bildungscampus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7805F3-3C89-9397-C2A9-A05613E0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Master Thesis | Tobias Roth / WV / Wirtschaftsinformatik | WiSe 23/24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E06B20-0B76-01A9-299A-7FCF4F3A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35C7CDA-8211-2BD7-7A4E-5E7326BD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Paper #1</a:t>
            </a:r>
            <a:br>
              <a:rPr lang="de-DE" dirty="0"/>
            </a:br>
            <a:r>
              <a:rPr lang="de-DE" sz="2400" b="0" dirty="0"/>
              <a:t>Problemstellung</a:t>
            </a:r>
            <a:endParaRPr lang="en-US" dirty="0"/>
          </a:p>
        </p:txBody>
      </p:sp>
      <p:pic>
        <p:nvPicPr>
          <p:cNvPr id="9" name="Picture 2" descr="PoKoGeLe – Potenzialfindung: Kosten- und Gewichtseinsparung durch Leichtbau  bei Werkzeug- und Verarbeitungsmaschinen - Fraunhofer IPA">
            <a:extLst>
              <a:ext uri="{FF2B5EF4-FFF2-40B4-BE49-F238E27FC236}">
                <a16:creationId xmlns:a16="http://schemas.microsoft.com/office/drawing/2014/main" id="{403F360D-1F87-7F63-0CBD-0E2C77A10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89" y="274365"/>
            <a:ext cx="1762299" cy="5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6C14C51-9C38-FC9D-4A67-B87CD7F74327}"/>
              </a:ext>
            </a:extLst>
          </p:cNvPr>
          <p:cNvSpPr/>
          <p:nvPr/>
        </p:nvSpPr>
        <p:spPr>
          <a:xfrm>
            <a:off x="665697" y="1969988"/>
            <a:ext cx="10858499" cy="327346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Grafik 11" descr="Atom mit einfarbiger Füllung">
            <a:extLst>
              <a:ext uri="{FF2B5EF4-FFF2-40B4-BE49-F238E27FC236}">
                <a16:creationId xmlns:a16="http://schemas.microsoft.com/office/drawing/2014/main" id="{D811E4C7-2241-7B8F-25DC-DAFBDE1E5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0216" y="1978164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F94B28C-3AE0-354E-30A9-EC463922761A}"/>
              </a:ext>
            </a:extLst>
          </p:cNvPr>
          <p:cNvSpPr txBox="1"/>
          <p:nvPr/>
        </p:nvSpPr>
        <p:spPr>
          <a:xfrm>
            <a:off x="930745" y="2005994"/>
            <a:ext cx="979821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+mj-lt"/>
              </a:rPr>
              <a:t>Daten werden vermehrt in Graphen oder </a:t>
            </a:r>
            <a:r>
              <a:rPr lang="de-DE" sz="1600" dirty="0" err="1">
                <a:latin typeface="+mj-lt"/>
              </a:rPr>
              <a:t>graphenähnlichen</a:t>
            </a:r>
            <a:r>
              <a:rPr lang="de-DE" sz="1600" dirty="0">
                <a:latin typeface="+mj-lt"/>
              </a:rPr>
              <a:t> Strukturen dargestellt </a:t>
            </a:r>
            <a:r>
              <a:rPr lang="de-DE" sz="1200" dirty="0">
                <a:latin typeface="+mj-lt"/>
              </a:rPr>
              <a:t>(Wu et al. 2021)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+mj-lt"/>
              </a:rPr>
              <a:t>Mehr Aufmerksamt in der Forschung zur Analyse von Graphen mit maschinellem Lernen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+mj-lt"/>
              </a:rPr>
              <a:t>z.B. Sozialwissenschaften (soziale </a:t>
            </a:r>
            <a:r>
              <a:rPr lang="de-DE" sz="1600" dirty="0" err="1">
                <a:latin typeface="+mj-lt"/>
              </a:rPr>
              <a:t>Netwerke</a:t>
            </a:r>
            <a:r>
              <a:rPr lang="de-DE" sz="1600" dirty="0">
                <a:latin typeface="+mj-lt"/>
              </a:rPr>
              <a:t>), Naturwissenschaften </a:t>
            </a:r>
            <a:r>
              <a:rPr lang="de-DE" sz="1600" b="1" dirty="0">
                <a:latin typeface="+mj-lt"/>
              </a:rPr>
              <a:t>(physikalische Systeme</a:t>
            </a:r>
            <a:r>
              <a:rPr lang="de-DE" sz="1600" dirty="0">
                <a:latin typeface="+mj-lt"/>
              </a:rPr>
              <a:t>), etc. </a:t>
            </a:r>
            <a:r>
              <a:rPr lang="de-DE" sz="1200" dirty="0">
                <a:latin typeface="+mj-lt"/>
              </a:rPr>
              <a:t>(Zhou et al. 2020)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b="1" dirty="0">
                <a:latin typeface="+mj-lt"/>
              </a:rPr>
              <a:t>GNNs</a:t>
            </a:r>
            <a:r>
              <a:rPr lang="de-DE" sz="1600" dirty="0">
                <a:latin typeface="+mj-lt"/>
              </a:rPr>
              <a:t>: Deep Learning Methoden, die </a:t>
            </a:r>
            <a:r>
              <a:rPr lang="de-DE" sz="1600" dirty="0" err="1">
                <a:latin typeface="+mj-lt"/>
              </a:rPr>
              <a:t>Graphenstrukturen</a:t>
            </a:r>
            <a:r>
              <a:rPr lang="de-DE" sz="1600" dirty="0">
                <a:latin typeface="+mj-lt"/>
              </a:rPr>
              <a:t> verarbeiten können </a:t>
            </a:r>
            <a:r>
              <a:rPr lang="de-DE" sz="1200" dirty="0">
                <a:latin typeface="+mj-lt"/>
              </a:rPr>
              <a:t>(</a:t>
            </a:r>
            <a:r>
              <a:rPr lang="de-DE" sz="1200" dirty="0" err="1">
                <a:latin typeface="+mj-lt"/>
              </a:rPr>
              <a:t>Velickovic</a:t>
            </a:r>
            <a:r>
              <a:rPr lang="de-DE" sz="1200" dirty="0">
                <a:latin typeface="+mj-lt"/>
              </a:rPr>
              <a:t> 2023)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j-lt"/>
              </a:rPr>
              <a:t>Computergestütze</a:t>
            </a:r>
            <a:r>
              <a:rPr lang="de-DE" sz="1600" dirty="0">
                <a:latin typeface="+mj-lt"/>
              </a:rPr>
              <a:t> Chemie: Moleküle werden als Graphen modelliert, verschiedene Experimente möglich </a:t>
            </a:r>
            <a:r>
              <a:rPr lang="de-DE" sz="1200" dirty="0">
                <a:latin typeface="+mj-lt"/>
              </a:rPr>
              <a:t>(Wu et al. 2021)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+mj-lt"/>
              </a:rPr>
              <a:t>Vorhersage von Potentialflächen und anderer molekularer Eigenschaften in Wasserstoffverbindungen oder anderer Materialien </a:t>
            </a:r>
            <a:r>
              <a:rPr lang="de-DE" sz="1200" dirty="0">
                <a:latin typeface="+mj-lt"/>
              </a:rPr>
              <a:t>(Liu et al. 2023)</a:t>
            </a:r>
            <a:endParaRPr lang="de-DE" sz="1600" dirty="0">
              <a:latin typeface="+mj-lt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16151B0-6634-3D82-70F3-86E16DA23E06}"/>
              </a:ext>
            </a:extLst>
          </p:cNvPr>
          <p:cNvSpPr/>
          <p:nvPr/>
        </p:nvSpPr>
        <p:spPr>
          <a:xfrm>
            <a:off x="1209437" y="5396105"/>
            <a:ext cx="9771017" cy="942945"/>
          </a:xfrm>
          <a:prstGeom prst="roundRect">
            <a:avLst>
              <a:gd name="adj" fmla="val 10000"/>
            </a:avLst>
          </a:prstGeom>
          <a:solidFill>
            <a:srgbClr val="667E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9" name="Grafik 18" descr="Dokument mit einfarbiger Füllung">
            <a:extLst>
              <a:ext uri="{FF2B5EF4-FFF2-40B4-BE49-F238E27FC236}">
                <a16:creationId xmlns:a16="http://schemas.microsoft.com/office/drawing/2014/main" id="{DBDCFEAE-B412-8BA1-8411-84099D78D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6767" y="5456097"/>
            <a:ext cx="822959" cy="822959"/>
          </a:xfrm>
          <a:prstGeom prst="rect">
            <a:avLst/>
          </a:prstGeom>
        </p:spPr>
      </p:pic>
      <p:sp>
        <p:nvSpPr>
          <p:cNvPr id="20" name="Freeform 45">
            <a:extLst>
              <a:ext uri="{FF2B5EF4-FFF2-40B4-BE49-F238E27FC236}">
                <a16:creationId xmlns:a16="http://schemas.microsoft.com/office/drawing/2014/main" id="{E6E07D57-2969-8549-1E25-11C1D712E280}"/>
              </a:ext>
            </a:extLst>
          </p:cNvPr>
          <p:cNvSpPr>
            <a:spLocks/>
          </p:cNvSpPr>
          <p:nvPr/>
        </p:nvSpPr>
        <p:spPr bwMode="auto">
          <a:xfrm>
            <a:off x="2214931" y="5751610"/>
            <a:ext cx="144250" cy="255445"/>
          </a:xfrm>
          <a:custGeom>
            <a:avLst/>
            <a:gdLst/>
            <a:ahLst/>
            <a:cxnLst>
              <a:cxn ang="0">
                <a:pos x="4" y="21"/>
              </a:cxn>
              <a:cxn ang="0">
                <a:pos x="67" y="84"/>
              </a:cxn>
              <a:cxn ang="0">
                <a:pos x="3" y="148"/>
              </a:cxn>
              <a:cxn ang="0">
                <a:pos x="3" y="148"/>
              </a:cxn>
              <a:cxn ang="0">
                <a:pos x="0" y="156"/>
              </a:cxn>
              <a:cxn ang="0">
                <a:pos x="12" y="168"/>
              </a:cxn>
              <a:cxn ang="0">
                <a:pos x="20" y="165"/>
              </a:cxn>
              <a:cxn ang="0">
                <a:pos x="20" y="165"/>
              </a:cxn>
              <a:cxn ang="0">
                <a:pos x="92" y="93"/>
              </a:cxn>
              <a:cxn ang="0">
                <a:pos x="92" y="93"/>
              </a:cxn>
              <a:cxn ang="0">
                <a:pos x="96" y="84"/>
              </a:cxn>
              <a:cxn ang="0">
                <a:pos x="96" y="84"/>
              </a:cxn>
              <a:cxn ang="0">
                <a:pos x="96" y="84"/>
              </a:cxn>
              <a:cxn ang="0">
                <a:pos x="92" y="75"/>
              </a:cxn>
              <a:cxn ang="0">
                <a:pos x="92" y="75"/>
              </a:cxn>
              <a:cxn ang="0">
                <a:pos x="20" y="3"/>
              </a:cxn>
              <a:cxn ang="0">
                <a:pos x="20" y="3"/>
              </a:cxn>
              <a:cxn ang="0">
                <a:pos x="12" y="0"/>
              </a:cxn>
              <a:cxn ang="0">
                <a:pos x="0" y="12"/>
              </a:cxn>
              <a:cxn ang="0">
                <a:pos x="4" y="21"/>
              </a:cxn>
            </a:cxnLst>
            <a:rect l="0" t="0" r="r" b="b"/>
            <a:pathLst>
              <a:path w="96" h="168">
                <a:moveTo>
                  <a:pt x="4" y="21"/>
                </a:moveTo>
                <a:cubicBezTo>
                  <a:pt x="67" y="84"/>
                  <a:pt x="67" y="84"/>
                  <a:pt x="67" y="84"/>
                </a:cubicBezTo>
                <a:cubicBezTo>
                  <a:pt x="3" y="148"/>
                  <a:pt x="3" y="148"/>
                  <a:pt x="3" y="148"/>
                </a:cubicBezTo>
                <a:cubicBezTo>
                  <a:pt x="3" y="148"/>
                  <a:pt x="3" y="148"/>
                  <a:pt x="3" y="148"/>
                </a:cubicBezTo>
                <a:cubicBezTo>
                  <a:pt x="1" y="150"/>
                  <a:pt x="0" y="153"/>
                  <a:pt x="0" y="156"/>
                </a:cubicBezTo>
                <a:cubicBezTo>
                  <a:pt x="0" y="163"/>
                  <a:pt x="5" y="168"/>
                  <a:pt x="12" y="168"/>
                </a:cubicBezTo>
                <a:cubicBezTo>
                  <a:pt x="15" y="168"/>
                  <a:pt x="18" y="167"/>
                  <a:pt x="20" y="165"/>
                </a:cubicBezTo>
                <a:cubicBezTo>
                  <a:pt x="20" y="165"/>
                  <a:pt x="20" y="165"/>
                  <a:pt x="20" y="165"/>
                </a:cubicBezTo>
                <a:cubicBezTo>
                  <a:pt x="92" y="93"/>
                  <a:pt x="92" y="93"/>
                  <a:pt x="92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5" y="90"/>
                  <a:pt x="96" y="87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1"/>
                  <a:pt x="95" y="77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18" y="1"/>
                  <a:pt x="15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6"/>
                  <a:pt x="2" y="19"/>
                  <a:pt x="4" y="21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5D5ABB2-DEA7-D283-FB53-57910021CDF2}"/>
              </a:ext>
            </a:extLst>
          </p:cNvPr>
          <p:cNvSpPr txBox="1"/>
          <p:nvPr/>
        </p:nvSpPr>
        <p:spPr>
          <a:xfrm>
            <a:off x="2507014" y="5549969"/>
            <a:ext cx="828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latin typeface="+mj-lt"/>
              </a:rPr>
              <a:t>Literatur bietet verschiedene Ansätze bzw. Architekturen für GNNs – was eignet sich dabei besonders gut für die Vorhersage molekularer Eigenschaften?</a:t>
            </a:r>
          </a:p>
        </p:txBody>
      </p:sp>
    </p:spTree>
    <p:extLst>
      <p:ext uri="{BB962C8B-B14F-4D97-AF65-F5344CB8AC3E}">
        <p14:creationId xmlns:p14="http://schemas.microsoft.com/office/powerpoint/2010/main" val="25604090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Master 4x3 Hochschule Heilbronn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PT_HHN_16x9_DE_02.potx" id="{2AC1B5FE-E2EF-464A-AE9A-6144DCC24832}" vid="{E68E6C6E-6C71-4C90-B8D2-D9285002C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285131_WiFschMe_Vorlage_Abschlusspraesentation_v1</Template>
  <TotalTime>0</TotalTime>
  <Words>4855</Words>
  <Application>Microsoft Office PowerPoint</Application>
  <PresentationFormat>Breitbild</PresentationFormat>
  <Paragraphs>434</Paragraphs>
  <Slides>41</Slides>
  <Notes>2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51" baseType="lpstr">
      <vt:lpstr>ArialMT</vt:lpstr>
      <vt:lpstr>Arial</vt:lpstr>
      <vt:lpstr>Calibri</vt:lpstr>
      <vt:lpstr>Lato Light</vt:lpstr>
      <vt:lpstr>Lato Medium</vt:lpstr>
      <vt:lpstr>Open Sans</vt:lpstr>
      <vt:lpstr>Raleway</vt:lpstr>
      <vt:lpstr>Symbol</vt:lpstr>
      <vt:lpstr>Wingdings</vt:lpstr>
      <vt:lpstr>PowerPoint Master 4x3 Hochschule Heilbronn</vt:lpstr>
      <vt:lpstr>Research day 2024</vt:lpstr>
      <vt:lpstr>Agenda</vt:lpstr>
      <vt:lpstr>Projektvorstellung: AQUas</vt:lpstr>
      <vt:lpstr>Einleitung problemstellung</vt:lpstr>
      <vt:lpstr>PowerPoint-Präsentation</vt:lpstr>
      <vt:lpstr>Einleitung Zielsetzung</vt:lpstr>
      <vt:lpstr>Einleitung Methodik</vt:lpstr>
      <vt:lpstr>paper 1:  Architectures of Graph Neural Networks </vt:lpstr>
      <vt:lpstr>Paper #1 Problemstellung</vt:lpstr>
      <vt:lpstr>PowerPoint-Präsentation</vt:lpstr>
      <vt:lpstr>Einleitung Zielsetzung</vt:lpstr>
      <vt:lpstr>Paper #1 Grundlagen – Graphenbasierte neuronale netze</vt:lpstr>
      <vt:lpstr>Paper #1 Grundlagen - Potentialflächen</vt:lpstr>
      <vt:lpstr>Paper #1 Forschungsprozess</vt:lpstr>
      <vt:lpstr>Paper #1 Ergebnisse - Literaturanalyse</vt:lpstr>
      <vt:lpstr>Paper #1 Ergebnisse – Graph Convolutional Networks</vt:lpstr>
      <vt:lpstr>Paper #1 Ergebnisse – Entwicklung</vt:lpstr>
      <vt:lpstr>Paper #1 Ergebnisse – Entwicklung: Data Understanding</vt:lpstr>
      <vt:lpstr>Paper #1 Ergebnisse – Entwicklung: Data Preparation</vt:lpstr>
      <vt:lpstr>Paper #1 Ergebnisse – Entwicklung: Modeling</vt:lpstr>
      <vt:lpstr>Paper #1 Ergebnisse – Entwicklung: Evaluation</vt:lpstr>
      <vt:lpstr>Paper #1 Konklusion</vt:lpstr>
      <vt:lpstr>paper 2:  Quantum Graph neural networks for molecular property prediction </vt:lpstr>
      <vt:lpstr>Paper #2 Problemstellung</vt:lpstr>
      <vt:lpstr>PowerPoint-Präsentation</vt:lpstr>
      <vt:lpstr>Paper #2 Zielsetzung</vt:lpstr>
      <vt:lpstr>Paper #2 Grundlagen – quantum machine learning</vt:lpstr>
      <vt:lpstr>Paper #2 grundlagen – quantum graph neural networks</vt:lpstr>
      <vt:lpstr>Paper #2 Forschungsprozess</vt:lpstr>
      <vt:lpstr>Paper #2 Foundation Paper</vt:lpstr>
      <vt:lpstr>Paper #2 Foundation paper</vt:lpstr>
      <vt:lpstr>Paper #2 Anforderungsanalyse – Datenvorbereitung </vt:lpstr>
      <vt:lpstr>Paper #2 Anforderungsanalyse – Architektur GQCN </vt:lpstr>
      <vt:lpstr>PowerPoint-Präsentation</vt:lpstr>
      <vt:lpstr>Konklusion</vt:lpstr>
      <vt:lpstr>Konklusion Zusammenfassung</vt:lpstr>
      <vt:lpstr>Konklusion Kritische würdigung</vt:lpstr>
      <vt:lpstr>Konklusion Ausblick</vt:lpstr>
      <vt:lpstr>Literatur</vt:lpstr>
      <vt:lpstr>Literatur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Tobias Roth</dc:creator>
  <cp:lastModifiedBy>Tobias Roth</cp:lastModifiedBy>
  <cp:revision>1</cp:revision>
  <dcterms:created xsi:type="dcterms:W3CDTF">2024-01-03T09:54:59Z</dcterms:created>
  <dcterms:modified xsi:type="dcterms:W3CDTF">2024-02-27T15:58:40Z</dcterms:modified>
</cp:coreProperties>
</file>